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media/media1.m4v" ContentType="audio/unknown"/>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jpeg" ContentType="image/jpeg"/>
  <Override PartName="/ppt/notesSlides/notesSlide3.xml" ContentType="application/vnd.openxmlformats-officedocument.presentationml.notesSlide+xml"/>
  <Override PartName="/ppt/media/media2.m4v" ContentType="audi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9" name="Shape 149"/>
          <p:cNvSpPr/>
          <p:nvPr>
            <p:ph type="sldImg"/>
          </p:nvPr>
        </p:nvSpPr>
        <p:spPr>
          <a:xfrm>
            <a:off x="1143000" y="685800"/>
            <a:ext cx="4572000" cy="3429000"/>
          </a:xfrm>
          <a:prstGeom prst="rect">
            <a:avLst/>
          </a:prstGeom>
        </p:spPr>
        <p:txBody>
          <a:bodyPr/>
          <a:lstStyle/>
          <a:p>
            <a:pPr/>
          </a:p>
        </p:txBody>
      </p:sp>
      <p:sp>
        <p:nvSpPr>
          <p:cNvPr id="150" name="Shape 15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Shape 185"/>
          <p:cNvSpPr/>
          <p:nvPr>
            <p:ph type="sldImg"/>
          </p:nvPr>
        </p:nvSpPr>
        <p:spPr>
          <a:prstGeom prst="rect">
            <a:avLst/>
          </a:prstGeom>
        </p:spPr>
        <p:txBody>
          <a:bodyPr/>
          <a:lstStyle/>
          <a:p>
            <a:pPr/>
          </a:p>
        </p:txBody>
      </p:sp>
      <p:sp>
        <p:nvSpPr>
          <p:cNvPr id="186" name="Shape 186"/>
          <p:cNvSpPr/>
          <p:nvPr>
            <p:ph type="body" sz="quarter" idx="1"/>
          </p:nvPr>
        </p:nvSpPr>
        <p:spPr>
          <a:prstGeom prst="rect">
            <a:avLst/>
          </a:prstGeom>
        </p:spPr>
        <p:txBody>
          <a:bodyPr/>
          <a:lstStyle/>
          <a:p>
            <a:pPr>
              <a:lnSpc>
                <a:spcPct val="117999"/>
              </a:lnSpc>
              <a:defRPr sz="1800"/>
            </a:pPr>
            <a:r>
              <a:t>Les Stoïciens compréhensifs vis à vis du suicide : sortie raisonnable liée à la liberté intérieure de l’homme : « tu ne dois pas vivre sous la nécessité car il n’y a pour toi aucune nécessité de vivre »</a:t>
            </a:r>
          </a:p>
          <a:p>
            <a:pPr>
              <a:lnSpc>
                <a:spcPct val="117999"/>
              </a:lnSpc>
              <a:defRPr sz="1800"/>
            </a:pPr>
            <a:r>
              <a:t>Sénèque. Rester maître de nous mêmes, la liberté =&gt; notion de suicide philosophique / le raisonnable </a:t>
            </a:r>
          </a:p>
          <a:p>
            <a:pPr>
              <a:lnSpc>
                <a:spcPct val="117999"/>
              </a:lnSpc>
              <a:defRPr sz="1800"/>
            </a:pPr>
            <a:r>
              <a:t>Platon est plus nuancé : pas le droit au suicide car il doit oeuvrer pour le bien de la Cité mais trois exceptions : échapper à une condamnation à mort, une maladie douloureuse ou incurable, à un sort misérable.</a:t>
            </a:r>
          </a:p>
          <a:p>
            <a:pPr>
              <a:lnSpc>
                <a:spcPct val="117999"/>
              </a:lnSpc>
              <a:defRPr sz="1800"/>
            </a:pPr>
            <a:r>
              <a:t>Nietsche « Freitod » la mort libre </a:t>
            </a:r>
          </a:p>
          <a:p>
            <a:pPr>
              <a:lnSpc>
                <a:spcPct val="117999"/>
              </a:lnSpc>
              <a:defRPr sz="1800"/>
            </a:pPr>
            <a:r>
              <a:t>Cioran, dans la lignée de Nietzche et Schopenhauer =&gt; la vie n’est supportable que parce qu’il est possible d’y mettre fin.</a:t>
            </a:r>
          </a:p>
          <a:p>
            <a:pPr>
              <a:lnSpc>
                <a:spcPct val="117999"/>
              </a:lnSpc>
              <a:defRPr sz="1800"/>
            </a:pPr>
          </a:p>
          <a:p>
            <a:pPr>
              <a:lnSpc>
                <a:spcPct val="117999"/>
              </a:lnSpc>
              <a:defRPr sz="1800"/>
            </a:pPr>
            <a:r>
              <a:t>Aristote : interdit car injustice envers soi-même et envers la cité</a:t>
            </a:r>
          </a:p>
          <a:p>
            <a:pPr>
              <a:lnSpc>
                <a:spcPct val="117999"/>
              </a:lnSpc>
              <a:defRPr sz="1800"/>
            </a:pPr>
            <a:r>
              <a:t>Lâcheté &lt;= St Augustin : tu ne tueras point</a:t>
            </a:r>
          </a:p>
          <a:p>
            <a:pPr>
              <a:lnSpc>
                <a:spcPct val="117999"/>
              </a:lnSpc>
              <a:defRPr sz="1800"/>
            </a:pPr>
            <a:r>
              <a:t>St Thomas d’Aquin condamne XIII ième</a:t>
            </a:r>
          </a:p>
          <a:p>
            <a:pPr>
              <a:lnSpc>
                <a:spcPct val="117999"/>
              </a:lnSpc>
              <a:defRPr sz="1800"/>
            </a:pPr>
            <a:r>
              <a:t>Amène à une conception criminologique du suicide du XIX puis victimologique</a:t>
            </a:r>
          </a:p>
          <a:p>
            <a:pPr>
              <a:lnSpc>
                <a:spcPct val="117999"/>
              </a:lnSpc>
              <a:defRPr sz="1800"/>
            </a:pPr>
            <a:r>
              <a:t>Kant =&gt; les êtres humains sont des êtres respectables et en détruisant l’un d’entre eux on détruit le sujet Maroc </a:t>
            </a:r>
          </a:p>
          <a:p>
            <a:pPr>
              <a:lnSpc>
                <a:spcPct val="117999"/>
              </a:lnSpc>
              <a:defRPr sz="1800"/>
            </a:pPr>
            <a:r>
              <a:t>Kierkegaard : si on veut l’aider il faut le servir La seule chose que je puisse faire et de l’inquiéter de ne pas le laisser en repos, absence de repos sur un savoir constitué et donc faire réfléchir sur des alternatives mais aussi une attitude : ne pas être en repos, rester en souci de l’autre.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Shape 204"/>
          <p:cNvSpPr/>
          <p:nvPr>
            <p:ph type="sldImg"/>
          </p:nvPr>
        </p:nvSpPr>
        <p:spPr>
          <a:prstGeom prst="rect">
            <a:avLst/>
          </a:prstGeom>
        </p:spPr>
        <p:txBody>
          <a:bodyPr/>
          <a:lstStyle/>
          <a:p>
            <a:pPr/>
          </a:p>
        </p:txBody>
      </p:sp>
      <p:sp>
        <p:nvSpPr>
          <p:cNvPr id="205" name="Shape 205"/>
          <p:cNvSpPr/>
          <p:nvPr>
            <p:ph type="body" sz="quarter" idx="1"/>
          </p:nvPr>
        </p:nvSpPr>
        <p:spPr>
          <a:prstGeom prst="rect">
            <a:avLst/>
          </a:prstGeom>
        </p:spPr>
        <p:txBody>
          <a:bodyPr/>
          <a:lstStyle/>
          <a:p>
            <a:pPr>
              <a:lnSpc>
                <a:spcPct val="117999"/>
              </a:lnSpc>
            </a:pPr>
            <a:r>
              <a:t>Heidegger =&gt; le souci en soi</a:t>
            </a:r>
          </a:p>
          <a:p>
            <a:pPr>
              <a:lnSpc>
                <a:spcPct val="117999"/>
              </a:lnSpc>
            </a:pPr>
            <a:r>
              <a:t>Ricoeur =&gt; le souci comme réciprocité : visée de la vie bonne, avec et pour les autres, dans des institutions justes. Le chemin le plus court de soi à soi passe par autrui.</a:t>
            </a:r>
          </a:p>
          <a:p>
            <a:pPr>
              <a:lnSpc>
                <a:spcPct val="117999"/>
              </a:lnSpc>
            </a:pPr>
            <a:r>
              <a:t>Levinas =&gt; le souci comme responsabilité =&gt; éthique de la responsabilité (réponse à un appel lié à la rencontre avec la vulnérabilité d’autrui. Lui répondre me rend humain.</a:t>
            </a:r>
          </a:p>
          <a:p>
            <a:pPr>
              <a:lnSpc>
                <a:spcPct val="117999"/>
              </a:lnSpc>
            </a:pPr>
            <a:r>
              <a:t>Cornu =&gt; éthique de l’inquiétude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Shape 266"/>
          <p:cNvSpPr/>
          <p:nvPr>
            <p:ph type="sldImg"/>
          </p:nvPr>
        </p:nvSpPr>
        <p:spPr>
          <a:prstGeom prst="rect">
            <a:avLst/>
          </a:prstGeom>
        </p:spPr>
        <p:txBody>
          <a:bodyPr/>
          <a:lstStyle/>
          <a:p>
            <a:pPr/>
          </a:p>
        </p:txBody>
      </p:sp>
      <p:sp>
        <p:nvSpPr>
          <p:cNvPr id="267" name="Shape 267"/>
          <p:cNvSpPr/>
          <p:nvPr>
            <p:ph type="body" sz="quarter" idx="1"/>
          </p:nvPr>
        </p:nvSpPr>
        <p:spPr>
          <a:prstGeom prst="rect">
            <a:avLst/>
          </a:prstGeom>
        </p:spPr>
        <p:txBody>
          <a:bodyPr/>
          <a:lstStyle/>
          <a:p>
            <a:pPr>
              <a:lnSpc>
                <a:spcPct val="117999"/>
              </a:lnSpc>
            </a:pPr>
            <a:r>
              <a:t>Personnalisée</a:t>
            </a:r>
          </a:p>
          <a:p>
            <a:pPr>
              <a:lnSpc>
                <a:spcPct val="117999"/>
              </a:lnSpc>
            </a:pPr>
            <a:r>
              <a:t>Prédictive</a:t>
            </a:r>
          </a:p>
          <a:p>
            <a:pPr>
              <a:lnSpc>
                <a:spcPct val="117999"/>
              </a:lnSpc>
            </a:pPr>
            <a:r>
              <a:t>Préventive</a:t>
            </a:r>
          </a:p>
          <a:p>
            <a:pPr>
              <a:lnSpc>
                <a:spcPct val="117999"/>
              </a:lnSpc>
            </a:pPr>
            <a:r>
              <a:t>Participative</a:t>
            </a:r>
          </a:p>
          <a:p>
            <a:pPr>
              <a:lnSpc>
                <a:spcPct val="117999"/>
              </a:lnSpc>
            </a:pPr>
            <a:r>
              <a:t>Partage en direct</a:t>
            </a:r>
          </a:p>
          <a:p>
            <a:pPr>
              <a:lnSpc>
                <a:spcPct val="117999"/>
              </a:lnSpc>
            </a:pPr>
            <a:r>
              <a:t>Parcours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re et sous-titre">
    <p:spTree>
      <p:nvGrpSpPr>
        <p:cNvPr id="1" name=""/>
        <p:cNvGrpSpPr/>
        <p:nvPr/>
      </p:nvGrpSpPr>
      <p:grpSpPr>
        <a:xfrm>
          <a:off x="0" y="0"/>
          <a:ext cx="0" cy="0"/>
          <a:chOff x="0" y="0"/>
          <a:chExt cx="0" cy="0"/>
        </a:xfrm>
      </p:grpSpPr>
      <p:sp>
        <p:nvSpPr>
          <p:cNvPr id="11" name="Texte du titre"/>
          <p:cNvSpPr txBox="1"/>
          <p:nvPr>
            <p:ph type="title"/>
          </p:nvPr>
        </p:nvSpPr>
        <p:spPr>
          <a:xfrm>
            <a:off x="1778000" y="2298700"/>
            <a:ext cx="20828000" cy="4648200"/>
          </a:xfrm>
          <a:prstGeom prst="rect">
            <a:avLst/>
          </a:prstGeom>
        </p:spPr>
        <p:txBody>
          <a:bodyPr anchor="b"/>
          <a:lstStyle/>
          <a:p>
            <a:pPr/>
            <a:r>
              <a:t>Texte du titre</a:t>
            </a:r>
          </a:p>
        </p:txBody>
      </p:sp>
      <p:sp>
        <p:nvSpPr>
          <p:cNvPr id="12" name="Texte niveau 1…"/>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Texte niveau 1</a:t>
            </a:r>
          </a:p>
          <a:p>
            <a:pPr lvl="1"/>
            <a:r>
              <a:t>Texte niveau 2</a:t>
            </a:r>
          </a:p>
          <a:p>
            <a:pPr lvl="2"/>
            <a:r>
              <a:t>Texte niveau 3</a:t>
            </a:r>
          </a:p>
          <a:p>
            <a:pPr lvl="3"/>
            <a:r>
              <a:t>Texte niveau 4</a:t>
            </a:r>
          </a:p>
          <a:p>
            <a:pPr lvl="4"/>
            <a:r>
              <a:t>Texte niveau 5</a:t>
            </a:r>
          </a:p>
        </p:txBody>
      </p:sp>
      <p:sp>
        <p:nvSpPr>
          <p:cNvPr id="1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e">
    <p:spTree>
      <p:nvGrpSpPr>
        <p:cNvPr id="1" name=""/>
        <p:cNvGrpSpPr/>
        <p:nvPr/>
      </p:nvGrpSpPr>
      <p:grpSpPr>
        <a:xfrm>
          <a:off x="0" y="0"/>
          <a:ext cx="0" cy="0"/>
          <a:chOff x="0" y="0"/>
          <a:chExt cx="0" cy="0"/>
        </a:xfrm>
      </p:grpSpPr>
      <p:sp>
        <p:nvSpPr>
          <p:cNvPr id="20" name="Image"/>
          <p:cNvSpPr/>
          <p:nvPr>
            <p:ph type="pic" idx="13"/>
          </p:nvPr>
        </p:nvSpPr>
        <p:spPr>
          <a:xfrm>
            <a:off x="3124200" y="-38100"/>
            <a:ext cx="18135600" cy="12096698"/>
          </a:xfrm>
          <a:prstGeom prst="rect">
            <a:avLst/>
          </a:prstGeom>
        </p:spPr>
        <p:txBody>
          <a:bodyPr lIns="91439" tIns="45719" rIns="91439" bIns="45719" anchor="t">
            <a:noAutofit/>
          </a:bodyPr>
          <a:lstStyle/>
          <a:p>
            <a:pPr/>
          </a:p>
        </p:txBody>
      </p:sp>
      <p:sp>
        <p:nvSpPr>
          <p:cNvPr id="21" name="Texte du titre"/>
          <p:cNvSpPr txBox="1"/>
          <p:nvPr>
            <p:ph type="title"/>
          </p:nvPr>
        </p:nvSpPr>
        <p:spPr>
          <a:xfrm>
            <a:off x="635000" y="9512300"/>
            <a:ext cx="23114000" cy="2006600"/>
          </a:xfrm>
          <a:prstGeom prst="rect">
            <a:avLst/>
          </a:prstGeom>
        </p:spPr>
        <p:txBody>
          <a:bodyPr anchor="b"/>
          <a:lstStyle/>
          <a:p>
            <a:pPr/>
            <a:r>
              <a:t>Texte du titre</a:t>
            </a:r>
          </a:p>
        </p:txBody>
      </p:sp>
      <p:sp>
        <p:nvSpPr>
          <p:cNvPr id="22" name="Texte niveau 1…"/>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Texte niveau 1</a:t>
            </a:r>
          </a:p>
          <a:p>
            <a:pPr lvl="1"/>
            <a:r>
              <a:t>Texte niveau 2</a:t>
            </a:r>
          </a:p>
          <a:p>
            <a:pPr lvl="2"/>
            <a:r>
              <a:t>Texte niveau 3</a:t>
            </a:r>
          </a:p>
          <a:p>
            <a:pPr lvl="3"/>
            <a:r>
              <a:t>Texte niveau 4</a:t>
            </a:r>
          </a:p>
          <a:p>
            <a:pPr lvl="4"/>
            <a:r>
              <a:t>Texte niveau 5</a:t>
            </a:r>
          </a:p>
        </p:txBody>
      </p:sp>
      <p:sp>
        <p:nvSpPr>
          <p:cNvPr id="2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 Centré">
    <p:spTree>
      <p:nvGrpSpPr>
        <p:cNvPr id="1" name=""/>
        <p:cNvGrpSpPr/>
        <p:nvPr/>
      </p:nvGrpSpPr>
      <p:grpSpPr>
        <a:xfrm>
          <a:off x="0" y="0"/>
          <a:ext cx="0" cy="0"/>
          <a:chOff x="0" y="0"/>
          <a:chExt cx="0" cy="0"/>
        </a:xfrm>
      </p:grpSpPr>
      <p:sp>
        <p:nvSpPr>
          <p:cNvPr id="30" name="Texte du titre"/>
          <p:cNvSpPr txBox="1"/>
          <p:nvPr>
            <p:ph type="title"/>
          </p:nvPr>
        </p:nvSpPr>
        <p:spPr>
          <a:xfrm>
            <a:off x="1778000" y="4533900"/>
            <a:ext cx="20828000" cy="4648200"/>
          </a:xfrm>
          <a:prstGeom prst="rect">
            <a:avLst/>
          </a:prstGeom>
        </p:spPr>
        <p:txBody>
          <a:bodyPr/>
          <a:lstStyle/>
          <a:p>
            <a:pPr/>
            <a:r>
              <a:t>Texte du titre</a:t>
            </a:r>
          </a:p>
        </p:txBody>
      </p:sp>
      <p:sp>
        <p:nvSpPr>
          <p:cNvPr id="31"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e">
    <p:spTree>
      <p:nvGrpSpPr>
        <p:cNvPr id="1" name=""/>
        <p:cNvGrpSpPr/>
        <p:nvPr/>
      </p:nvGrpSpPr>
      <p:grpSpPr>
        <a:xfrm>
          <a:off x="0" y="0"/>
          <a:ext cx="0" cy="0"/>
          <a:chOff x="0" y="0"/>
          <a:chExt cx="0" cy="0"/>
        </a:xfrm>
      </p:grpSpPr>
      <p:sp>
        <p:nvSpPr>
          <p:cNvPr id="38" name="Image"/>
          <p:cNvSpPr/>
          <p:nvPr>
            <p:ph type="pic" idx="13"/>
          </p:nvPr>
        </p:nvSpPr>
        <p:spPr>
          <a:xfrm>
            <a:off x="7950200" y="1104900"/>
            <a:ext cx="17259302" cy="11506201"/>
          </a:xfrm>
          <a:prstGeom prst="rect">
            <a:avLst/>
          </a:prstGeom>
        </p:spPr>
        <p:txBody>
          <a:bodyPr lIns="91439" tIns="45719" rIns="91439" bIns="45719" anchor="t">
            <a:noAutofit/>
          </a:bodyPr>
          <a:lstStyle/>
          <a:p>
            <a:pPr/>
          </a:p>
        </p:txBody>
      </p:sp>
      <p:sp>
        <p:nvSpPr>
          <p:cNvPr id="39" name="Texte du titre"/>
          <p:cNvSpPr txBox="1"/>
          <p:nvPr>
            <p:ph type="title"/>
          </p:nvPr>
        </p:nvSpPr>
        <p:spPr>
          <a:xfrm>
            <a:off x="1651000" y="952500"/>
            <a:ext cx="10223500" cy="5549900"/>
          </a:xfrm>
          <a:prstGeom prst="rect">
            <a:avLst/>
          </a:prstGeom>
        </p:spPr>
        <p:txBody>
          <a:bodyPr anchor="b"/>
          <a:lstStyle>
            <a:lvl1pPr>
              <a:defRPr sz="8400"/>
            </a:lvl1pPr>
          </a:lstStyle>
          <a:p>
            <a:pPr/>
            <a:r>
              <a:t>Texte du titre</a:t>
            </a:r>
          </a:p>
        </p:txBody>
      </p:sp>
      <p:sp>
        <p:nvSpPr>
          <p:cNvPr id="40" name="Texte niveau 1…"/>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Texte niveau 1</a:t>
            </a:r>
          </a:p>
          <a:p>
            <a:pPr lvl="1"/>
            <a:r>
              <a:t>Texte niveau 2</a:t>
            </a:r>
          </a:p>
          <a:p>
            <a:pPr lvl="2"/>
            <a:r>
              <a:t>Texte niveau 3</a:t>
            </a:r>
          </a:p>
          <a:p>
            <a:pPr lvl="3"/>
            <a:r>
              <a:t>Texte niveau 4</a:t>
            </a:r>
          </a:p>
          <a:p>
            <a:pPr lvl="4"/>
            <a:r>
              <a:t>Texte niveau 5</a:t>
            </a:r>
          </a:p>
        </p:txBody>
      </p:sp>
      <p:sp>
        <p:nvSpPr>
          <p:cNvPr id="41"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 Haut">
    <p:spTree>
      <p:nvGrpSpPr>
        <p:cNvPr id="1" name=""/>
        <p:cNvGrpSpPr/>
        <p:nvPr/>
      </p:nvGrpSpPr>
      <p:grpSpPr>
        <a:xfrm>
          <a:off x="0" y="0"/>
          <a:ext cx="0" cy="0"/>
          <a:chOff x="0" y="0"/>
          <a:chExt cx="0" cy="0"/>
        </a:xfrm>
      </p:grpSpPr>
      <p:sp>
        <p:nvSpPr>
          <p:cNvPr id="48" name="Texte du titre"/>
          <p:cNvSpPr txBox="1"/>
          <p:nvPr>
            <p:ph type="title"/>
          </p:nvPr>
        </p:nvSpPr>
        <p:spPr>
          <a:prstGeom prst="rect">
            <a:avLst/>
          </a:prstGeom>
        </p:spPr>
        <p:txBody>
          <a:bodyPr/>
          <a:lstStyle/>
          <a:p>
            <a:pPr/>
            <a:r>
              <a:t>Texte du titre</a:t>
            </a:r>
          </a:p>
        </p:txBody>
      </p:sp>
      <p:sp>
        <p:nvSpPr>
          <p:cNvPr id="49"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et puces">
    <p:spTree>
      <p:nvGrpSpPr>
        <p:cNvPr id="1" name=""/>
        <p:cNvGrpSpPr/>
        <p:nvPr/>
      </p:nvGrpSpPr>
      <p:grpSpPr>
        <a:xfrm>
          <a:off x="0" y="0"/>
          <a:ext cx="0" cy="0"/>
          <a:chOff x="0" y="0"/>
          <a:chExt cx="0" cy="0"/>
        </a:xfrm>
      </p:grpSpPr>
      <p:sp>
        <p:nvSpPr>
          <p:cNvPr id="56" name="Texte du titre"/>
          <p:cNvSpPr txBox="1"/>
          <p:nvPr>
            <p:ph type="title"/>
          </p:nvPr>
        </p:nvSpPr>
        <p:spPr>
          <a:prstGeom prst="rect">
            <a:avLst/>
          </a:prstGeom>
        </p:spPr>
        <p:txBody>
          <a:bodyPr/>
          <a:lstStyle/>
          <a:p>
            <a:pPr/>
            <a:r>
              <a:t>Texte du titre</a:t>
            </a:r>
          </a:p>
        </p:txBody>
      </p:sp>
      <p:sp>
        <p:nvSpPr>
          <p:cNvPr id="57" name="Texte niveau 1…"/>
          <p:cNvSpPr txBox="1"/>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pPr/>
            <a:r>
              <a:t>Texte niveau 1</a:t>
            </a:r>
          </a:p>
          <a:p>
            <a:pPr lvl="1"/>
            <a:r>
              <a:t>Texte niveau 2</a:t>
            </a:r>
          </a:p>
          <a:p>
            <a:pPr lvl="2"/>
            <a:r>
              <a:t>Texte niveau 3</a:t>
            </a:r>
          </a:p>
          <a:p>
            <a:pPr lvl="3"/>
            <a:r>
              <a:t>Texte niveau 4</a:t>
            </a:r>
          </a:p>
          <a:p>
            <a:pPr lvl="4"/>
            <a:r>
              <a:t>Texte niveau 5</a:t>
            </a:r>
          </a:p>
        </p:txBody>
      </p:sp>
      <p:sp>
        <p:nvSpPr>
          <p:cNvPr id="58"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puces et photo">
    <p:spTree>
      <p:nvGrpSpPr>
        <p:cNvPr id="1" name=""/>
        <p:cNvGrpSpPr/>
        <p:nvPr/>
      </p:nvGrpSpPr>
      <p:grpSpPr>
        <a:xfrm>
          <a:off x="0" y="0"/>
          <a:ext cx="0" cy="0"/>
          <a:chOff x="0" y="0"/>
          <a:chExt cx="0" cy="0"/>
        </a:xfrm>
      </p:grpSpPr>
      <p:sp>
        <p:nvSpPr>
          <p:cNvPr id="65" name="Image"/>
          <p:cNvSpPr/>
          <p:nvPr>
            <p:ph type="pic" sz="half" idx="13"/>
          </p:nvPr>
        </p:nvSpPr>
        <p:spPr>
          <a:xfrm>
            <a:off x="10960100" y="3149600"/>
            <a:ext cx="13944600" cy="9296400"/>
          </a:xfrm>
          <a:prstGeom prst="rect">
            <a:avLst/>
          </a:prstGeom>
        </p:spPr>
        <p:txBody>
          <a:bodyPr lIns="91439" tIns="45719" rIns="91439" bIns="45719" anchor="t">
            <a:noAutofit/>
          </a:bodyPr>
          <a:lstStyle/>
          <a:p>
            <a:pPr/>
          </a:p>
        </p:txBody>
      </p:sp>
      <p:sp>
        <p:nvSpPr>
          <p:cNvPr id="66" name="Texte du titre"/>
          <p:cNvSpPr txBox="1"/>
          <p:nvPr>
            <p:ph type="title"/>
          </p:nvPr>
        </p:nvSpPr>
        <p:spPr>
          <a:prstGeom prst="rect">
            <a:avLst/>
          </a:prstGeom>
        </p:spPr>
        <p:txBody>
          <a:bodyPr/>
          <a:lstStyle/>
          <a:p>
            <a:pPr/>
            <a:r>
              <a:t>Texte du titre</a:t>
            </a:r>
          </a:p>
        </p:txBody>
      </p:sp>
      <p:sp>
        <p:nvSpPr>
          <p:cNvPr id="67" name="Texte niveau 1…"/>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Texte niveau 1</a:t>
            </a:r>
          </a:p>
          <a:p>
            <a:pPr lvl="1"/>
            <a:r>
              <a:t>Texte niveau 2</a:t>
            </a:r>
          </a:p>
          <a:p>
            <a:pPr lvl="2"/>
            <a:r>
              <a:t>Texte niveau 3</a:t>
            </a:r>
          </a:p>
          <a:p>
            <a:pPr lvl="3"/>
            <a:r>
              <a:t>Texte niveau 4</a:t>
            </a:r>
          </a:p>
          <a:p>
            <a:pPr lvl="4"/>
            <a:r>
              <a:t>Texte niveau 5</a:t>
            </a:r>
          </a:p>
        </p:txBody>
      </p:sp>
      <p:sp>
        <p:nvSpPr>
          <p:cNvPr id="68"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ces">
    <p:spTree>
      <p:nvGrpSpPr>
        <p:cNvPr id="1" name=""/>
        <p:cNvGrpSpPr/>
        <p:nvPr/>
      </p:nvGrpSpPr>
      <p:grpSpPr>
        <a:xfrm>
          <a:off x="0" y="0"/>
          <a:ext cx="0" cy="0"/>
          <a:chOff x="0" y="0"/>
          <a:chExt cx="0" cy="0"/>
        </a:xfrm>
      </p:grpSpPr>
      <p:sp>
        <p:nvSpPr>
          <p:cNvPr id="75" name="Texte niveau 1…"/>
          <p:cNvSpPr txBox="1"/>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pPr/>
            <a:r>
              <a:t>Texte niveau 1</a:t>
            </a:r>
          </a:p>
          <a:p>
            <a:pPr lvl="1"/>
            <a:r>
              <a:t>Texte niveau 2</a:t>
            </a:r>
          </a:p>
          <a:p>
            <a:pPr lvl="2"/>
            <a:r>
              <a:t>Texte niveau 3</a:t>
            </a:r>
          </a:p>
          <a:p>
            <a:pPr lvl="3"/>
            <a:r>
              <a:t>Texte niveau 4</a:t>
            </a:r>
          </a:p>
          <a:p>
            <a:pPr lvl="4"/>
            <a:r>
              <a:t>Texte niveau 5</a:t>
            </a:r>
          </a:p>
        </p:txBody>
      </p:sp>
      <p:sp>
        <p:nvSpPr>
          <p:cNvPr id="76"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photos">
    <p:spTree>
      <p:nvGrpSpPr>
        <p:cNvPr id="1" name=""/>
        <p:cNvGrpSpPr/>
        <p:nvPr/>
      </p:nvGrpSpPr>
      <p:grpSpPr>
        <a:xfrm>
          <a:off x="0" y="0"/>
          <a:ext cx="0" cy="0"/>
          <a:chOff x="0" y="0"/>
          <a:chExt cx="0" cy="0"/>
        </a:xfrm>
      </p:grpSpPr>
      <p:sp>
        <p:nvSpPr>
          <p:cNvPr id="83" name="Image"/>
          <p:cNvSpPr/>
          <p:nvPr>
            <p:ph type="pic" sz="quarter" idx="13"/>
          </p:nvPr>
        </p:nvSpPr>
        <p:spPr>
          <a:xfrm>
            <a:off x="15681340" y="7035800"/>
            <a:ext cx="8396678" cy="5600700"/>
          </a:xfrm>
          <a:prstGeom prst="rect">
            <a:avLst/>
          </a:prstGeom>
        </p:spPr>
        <p:txBody>
          <a:bodyPr lIns="91439" tIns="45719" rIns="91439" bIns="45719" anchor="t">
            <a:noAutofit/>
          </a:bodyPr>
          <a:lstStyle/>
          <a:p>
            <a:pPr/>
          </a:p>
        </p:txBody>
      </p:sp>
      <p:sp>
        <p:nvSpPr>
          <p:cNvPr id="84" name="Image"/>
          <p:cNvSpPr/>
          <p:nvPr>
            <p:ph type="pic" sz="quarter" idx="14"/>
          </p:nvPr>
        </p:nvSpPr>
        <p:spPr>
          <a:xfrm>
            <a:off x="15290800" y="1130300"/>
            <a:ext cx="8331200" cy="5554134"/>
          </a:xfrm>
          <a:prstGeom prst="rect">
            <a:avLst/>
          </a:prstGeom>
        </p:spPr>
        <p:txBody>
          <a:bodyPr lIns="91439" tIns="45719" rIns="91439" bIns="45719" anchor="t">
            <a:noAutofit/>
          </a:bodyPr>
          <a:lstStyle/>
          <a:p>
            <a:pPr/>
          </a:p>
        </p:txBody>
      </p:sp>
      <p:sp>
        <p:nvSpPr>
          <p:cNvPr id="85" name="Image"/>
          <p:cNvSpPr/>
          <p:nvPr>
            <p:ph type="pic" idx="15"/>
          </p:nvPr>
        </p:nvSpPr>
        <p:spPr>
          <a:xfrm>
            <a:off x="-304800" y="1130300"/>
            <a:ext cx="17202150" cy="11468100"/>
          </a:xfrm>
          <a:prstGeom prst="rect">
            <a:avLst/>
          </a:prstGeom>
        </p:spPr>
        <p:txBody>
          <a:bodyPr lIns="91439" tIns="45719" rIns="91439" bIns="45719" anchor="t">
            <a:noAutofit/>
          </a:bodyPr>
          <a:lstStyle/>
          <a:p>
            <a:pPr/>
          </a:p>
        </p:txBody>
      </p:sp>
      <p:sp>
        <p:nvSpPr>
          <p:cNvPr id="86"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tion">
    <p:spTree>
      <p:nvGrpSpPr>
        <p:cNvPr id="1" name=""/>
        <p:cNvGrpSpPr/>
        <p:nvPr/>
      </p:nvGrpSpPr>
      <p:grpSpPr>
        <a:xfrm>
          <a:off x="0" y="0"/>
          <a:ext cx="0" cy="0"/>
          <a:chOff x="0" y="0"/>
          <a:chExt cx="0" cy="0"/>
        </a:xfrm>
      </p:grpSpPr>
      <p:sp>
        <p:nvSpPr>
          <p:cNvPr id="93" name="-Gilles Allain"/>
          <p:cNvSpPr txBox="1"/>
          <p:nvPr>
            <p:ph type="body" sz="quarter" idx="13"/>
          </p:nvPr>
        </p:nvSpPr>
        <p:spPr>
          <a:xfrm>
            <a:off x="2387600" y="8953500"/>
            <a:ext cx="19621500" cy="585521"/>
          </a:xfrm>
          <a:prstGeom prst="rect">
            <a:avLst/>
          </a:prstGeom>
        </p:spPr>
        <p:txBody>
          <a:bodyPr anchor="t">
            <a:spAutoFit/>
          </a:bodyPr>
          <a:lstStyle>
            <a:lvl1pPr marL="0" indent="0" algn="ctr">
              <a:spcBef>
                <a:spcPts val="0"/>
              </a:spcBef>
              <a:buSzTx/>
              <a:buNone/>
              <a:defRPr i="1" sz="3200"/>
            </a:lvl1pPr>
          </a:lstStyle>
          <a:p>
            <a:pPr/>
            <a:r>
              <a:t>-Gilles Allain</a:t>
            </a:r>
          </a:p>
        </p:txBody>
      </p:sp>
      <p:sp>
        <p:nvSpPr>
          <p:cNvPr id="94" name="« Saisissez une citation ici. »"/>
          <p:cNvSpPr txBox="1"/>
          <p:nvPr>
            <p:ph type="body" sz="quarter" idx="14"/>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 Saisissez une citation ici. » </a:t>
            </a:r>
          </a:p>
        </p:txBody>
      </p:sp>
      <p:sp>
        <p:nvSpPr>
          <p:cNvPr id="95"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24384000" cy="16264467"/>
          </a:xfrm>
          <a:prstGeom prst="rect">
            <a:avLst/>
          </a:prstGeom>
        </p:spPr>
        <p:txBody>
          <a:bodyPr lIns="91439" tIns="45719" rIns="91439" bIns="45719" anchor="t">
            <a:noAutofit/>
          </a:bodyPr>
          <a:lstStyle/>
          <a:p>
            <a:pPr/>
          </a:p>
        </p:txBody>
      </p:sp>
      <p:sp>
        <p:nvSpPr>
          <p:cNvPr id="10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erge">
    <p:spTree>
      <p:nvGrpSpPr>
        <p:cNvPr id="1" name=""/>
        <p:cNvGrpSpPr/>
        <p:nvPr/>
      </p:nvGrpSpPr>
      <p:grpSpPr>
        <a:xfrm>
          <a:off x="0" y="0"/>
          <a:ext cx="0" cy="0"/>
          <a:chOff x="0" y="0"/>
          <a:chExt cx="0" cy="0"/>
        </a:xfrm>
      </p:grpSpPr>
      <p:sp>
        <p:nvSpPr>
          <p:cNvPr id="110"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et sous-titre">
    <p:spTree>
      <p:nvGrpSpPr>
        <p:cNvPr id="1" name=""/>
        <p:cNvGrpSpPr/>
        <p:nvPr/>
      </p:nvGrpSpPr>
      <p:grpSpPr>
        <a:xfrm>
          <a:off x="0" y="0"/>
          <a:ext cx="0" cy="0"/>
          <a:chOff x="0" y="0"/>
          <a:chExt cx="0" cy="0"/>
        </a:xfrm>
      </p:grpSpPr>
      <p:sp>
        <p:nvSpPr>
          <p:cNvPr id="117" name="Texte du titre"/>
          <p:cNvSpPr txBox="1"/>
          <p:nvPr>
            <p:ph type="title"/>
          </p:nvPr>
        </p:nvSpPr>
        <p:spPr>
          <a:xfrm>
            <a:off x="1778000" y="2298700"/>
            <a:ext cx="20828000" cy="4648200"/>
          </a:xfrm>
          <a:prstGeom prst="rect">
            <a:avLst/>
          </a:prstGeom>
        </p:spPr>
        <p:txBody>
          <a:bodyPr anchor="b"/>
          <a:lstStyle>
            <a:lvl1pPr>
              <a:defRPr>
                <a:latin typeface="Helvetica Light"/>
                <a:ea typeface="Helvetica Light"/>
                <a:cs typeface="Helvetica Light"/>
                <a:sym typeface="Helvetica Light"/>
              </a:defRPr>
            </a:lvl1pPr>
          </a:lstStyle>
          <a:p>
            <a:pPr/>
            <a:r>
              <a:t>Texte du titre</a:t>
            </a:r>
          </a:p>
        </p:txBody>
      </p:sp>
      <p:sp>
        <p:nvSpPr>
          <p:cNvPr id="118" name="Texte niveau 1…"/>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4400">
                <a:latin typeface="Helvetica Light"/>
                <a:ea typeface="Helvetica Light"/>
                <a:cs typeface="Helvetica Light"/>
                <a:sym typeface="Helvetica Light"/>
              </a:defRPr>
            </a:lvl1pPr>
            <a:lvl2pPr marL="0" indent="228600" algn="ctr">
              <a:spcBef>
                <a:spcPts val="0"/>
              </a:spcBef>
              <a:buSzTx/>
              <a:buNone/>
              <a:defRPr sz="4400">
                <a:latin typeface="Helvetica Light"/>
                <a:ea typeface="Helvetica Light"/>
                <a:cs typeface="Helvetica Light"/>
                <a:sym typeface="Helvetica Light"/>
              </a:defRPr>
            </a:lvl2pPr>
            <a:lvl3pPr marL="0" indent="457200" algn="ctr">
              <a:spcBef>
                <a:spcPts val="0"/>
              </a:spcBef>
              <a:buSzTx/>
              <a:buNone/>
              <a:defRPr sz="4400">
                <a:latin typeface="Helvetica Light"/>
                <a:ea typeface="Helvetica Light"/>
                <a:cs typeface="Helvetica Light"/>
                <a:sym typeface="Helvetica Light"/>
              </a:defRPr>
            </a:lvl3pPr>
            <a:lvl4pPr marL="0" indent="685800" algn="ctr">
              <a:spcBef>
                <a:spcPts val="0"/>
              </a:spcBef>
              <a:buSzTx/>
              <a:buNone/>
              <a:defRPr sz="4400">
                <a:latin typeface="Helvetica Light"/>
                <a:ea typeface="Helvetica Light"/>
                <a:cs typeface="Helvetica Light"/>
                <a:sym typeface="Helvetica Light"/>
              </a:defRPr>
            </a:lvl4pPr>
            <a:lvl5pPr marL="0" indent="914400" algn="ctr">
              <a:spcBef>
                <a:spcPts val="0"/>
              </a:spcBef>
              <a:buSzTx/>
              <a:buNone/>
              <a:defRPr sz="4400">
                <a:latin typeface="Helvetica Light"/>
                <a:ea typeface="Helvetica Light"/>
                <a:cs typeface="Helvetica Light"/>
                <a:sym typeface="Helvetica Light"/>
              </a:defRPr>
            </a:lvl5pPr>
          </a:lstStyle>
          <a:p>
            <a:pPr/>
            <a:r>
              <a:t>Texte niveau 1</a:t>
            </a:r>
          </a:p>
          <a:p>
            <a:pPr lvl="1"/>
            <a:r>
              <a:t>Texte niveau 2</a:t>
            </a:r>
          </a:p>
          <a:p>
            <a:pPr lvl="2"/>
            <a:r>
              <a:t>Texte niveau 3</a:t>
            </a:r>
          </a:p>
          <a:p>
            <a:pPr lvl="3"/>
            <a:r>
              <a:t>Texte niveau 4</a:t>
            </a:r>
          </a:p>
          <a:p>
            <a:pPr lvl="4"/>
            <a:r>
              <a:t>Texte niveau 5</a:t>
            </a:r>
          </a:p>
        </p:txBody>
      </p:sp>
      <p:sp>
        <p:nvSpPr>
          <p:cNvPr id="119" name="Numéro de diapositive"/>
          <p:cNvSpPr txBox="1"/>
          <p:nvPr>
            <p:ph type="sldNum" sz="quarter" idx="2"/>
          </p:nvPr>
        </p:nvSpPr>
        <p:spPr>
          <a:xfrm>
            <a:off x="11959031" y="13081000"/>
            <a:ext cx="453238" cy="469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 Haut">
    <p:spTree>
      <p:nvGrpSpPr>
        <p:cNvPr id="1" name=""/>
        <p:cNvGrpSpPr/>
        <p:nvPr/>
      </p:nvGrpSpPr>
      <p:grpSpPr>
        <a:xfrm>
          <a:off x="0" y="0"/>
          <a:ext cx="0" cy="0"/>
          <a:chOff x="0" y="0"/>
          <a:chExt cx="0" cy="0"/>
        </a:xfrm>
      </p:grpSpPr>
      <p:sp>
        <p:nvSpPr>
          <p:cNvPr id="126" name="Texte du titre"/>
          <p:cNvSpPr txBox="1"/>
          <p:nvPr>
            <p:ph type="title"/>
          </p:nvPr>
        </p:nvSpPr>
        <p:spPr>
          <a:prstGeom prst="rect">
            <a:avLst/>
          </a:prstGeom>
        </p:spPr>
        <p:txBody>
          <a:bodyPr/>
          <a:lstStyle/>
          <a:p>
            <a:pPr/>
            <a:r>
              <a:t>Texte du titre</a:t>
            </a:r>
          </a:p>
        </p:txBody>
      </p:sp>
      <p:sp>
        <p:nvSpPr>
          <p:cNvPr id="127"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et puces">
    <p:bg>
      <p:bgPr>
        <a:solidFill>
          <a:srgbClr val="000000"/>
        </a:solidFill>
      </p:bgPr>
    </p:bg>
    <p:spTree>
      <p:nvGrpSpPr>
        <p:cNvPr id="1" name=""/>
        <p:cNvGrpSpPr/>
        <p:nvPr/>
      </p:nvGrpSpPr>
      <p:grpSpPr>
        <a:xfrm>
          <a:off x="0" y="0"/>
          <a:ext cx="0" cy="0"/>
          <a:chOff x="0" y="0"/>
          <a:chExt cx="0" cy="0"/>
        </a:xfrm>
      </p:grpSpPr>
      <p:sp>
        <p:nvSpPr>
          <p:cNvPr id="134" name="Texte du titre"/>
          <p:cNvSpPr txBox="1"/>
          <p:nvPr>
            <p:ph type="title"/>
          </p:nvPr>
        </p:nvSpPr>
        <p:spPr>
          <a:prstGeom prst="rect">
            <a:avLst/>
          </a:prstGeom>
        </p:spPr>
        <p:txBody>
          <a:bodyPr/>
          <a:lstStyle>
            <a:lvl1pPr>
              <a:defRPr>
                <a:solidFill>
                  <a:srgbClr val="FFFFFF"/>
                </a:solidFill>
                <a:latin typeface="Helvetica Light"/>
                <a:ea typeface="Helvetica Light"/>
                <a:cs typeface="Helvetica Light"/>
                <a:sym typeface="Helvetica Light"/>
              </a:defRPr>
            </a:lvl1pPr>
          </a:lstStyle>
          <a:p>
            <a:pPr/>
            <a:r>
              <a:t>Texte du titre</a:t>
            </a:r>
          </a:p>
        </p:txBody>
      </p:sp>
      <p:sp>
        <p:nvSpPr>
          <p:cNvPr id="135" name="Texte niveau 1…"/>
          <p:cNvSpPr txBox="1"/>
          <p:nvPr>
            <p:ph type="body" idx="1"/>
          </p:nvPr>
        </p:nvSpPr>
        <p:spPr>
          <a:prstGeom prst="rect">
            <a:avLst/>
          </a:prstGeom>
        </p:spPr>
        <p:txBody>
          <a:bodyPr/>
          <a:lstStyle>
            <a:lvl1pPr>
              <a:buSzPct val="75000"/>
              <a:buFont typeface="Avenir Next"/>
              <a:defRPr>
                <a:solidFill>
                  <a:srgbClr val="FFFFFF"/>
                </a:solidFill>
                <a:latin typeface="Helvetica Light"/>
                <a:ea typeface="Helvetica Light"/>
                <a:cs typeface="Helvetica Light"/>
                <a:sym typeface="Helvetica Light"/>
              </a:defRPr>
            </a:lvl1pPr>
            <a:lvl2pPr>
              <a:buSzPct val="75000"/>
              <a:buFont typeface="Avenir Next"/>
              <a:defRPr>
                <a:solidFill>
                  <a:srgbClr val="FFFFFF"/>
                </a:solidFill>
                <a:latin typeface="Helvetica Light"/>
                <a:ea typeface="Helvetica Light"/>
                <a:cs typeface="Helvetica Light"/>
                <a:sym typeface="Helvetica Light"/>
              </a:defRPr>
            </a:lvl2pPr>
            <a:lvl3pPr>
              <a:buSzPct val="75000"/>
              <a:buFont typeface="Avenir Next"/>
              <a:defRPr>
                <a:solidFill>
                  <a:srgbClr val="FFFFFF"/>
                </a:solidFill>
                <a:latin typeface="Helvetica Light"/>
                <a:ea typeface="Helvetica Light"/>
                <a:cs typeface="Helvetica Light"/>
                <a:sym typeface="Helvetica Light"/>
              </a:defRPr>
            </a:lvl3pPr>
            <a:lvl4pPr>
              <a:buSzPct val="75000"/>
              <a:buFont typeface="Avenir Next"/>
              <a:defRPr>
                <a:solidFill>
                  <a:srgbClr val="FFFFFF"/>
                </a:solidFill>
                <a:latin typeface="Helvetica Light"/>
                <a:ea typeface="Helvetica Light"/>
                <a:cs typeface="Helvetica Light"/>
                <a:sym typeface="Helvetica Light"/>
              </a:defRPr>
            </a:lvl4pPr>
            <a:lvl5pPr>
              <a:buSzPct val="75000"/>
              <a:buFont typeface="Avenir Next"/>
              <a:defRPr>
                <a:solidFill>
                  <a:srgbClr val="FFFFFF"/>
                </a:solidFill>
                <a:latin typeface="Helvetica Light"/>
                <a:ea typeface="Helvetica Light"/>
                <a:cs typeface="Helvetica Light"/>
                <a:sym typeface="Helvetica Light"/>
              </a:defRPr>
            </a:lvl5pPr>
          </a:lstStyle>
          <a:p>
            <a:pPr/>
            <a:r>
              <a:t>Texte niveau 1</a:t>
            </a:r>
          </a:p>
          <a:p>
            <a:pPr lvl="1"/>
            <a:r>
              <a:t>Texte niveau 2</a:t>
            </a:r>
          </a:p>
          <a:p>
            <a:pPr lvl="2"/>
            <a:r>
              <a:t>Texte niveau 3</a:t>
            </a:r>
          </a:p>
          <a:p>
            <a:pPr lvl="3"/>
            <a:r>
              <a:t>Texte niveau 4</a:t>
            </a:r>
          </a:p>
          <a:p>
            <a:pPr lvl="4"/>
            <a:r>
              <a:t>Texte niveau 5</a:t>
            </a:r>
          </a:p>
        </p:txBody>
      </p:sp>
      <p:sp>
        <p:nvSpPr>
          <p:cNvPr id="136" name="Numéro de diapositive"/>
          <p:cNvSpPr txBox="1"/>
          <p:nvPr>
            <p:ph type="sldNum" sz="quarter" idx="2"/>
          </p:nvPr>
        </p:nvSpPr>
        <p:spPr>
          <a:xfrm>
            <a:off x="11959031" y="13081000"/>
            <a:ext cx="453238" cy="469900"/>
          </a:xfrm>
          <a:prstGeom prst="rect">
            <a:avLst/>
          </a:prstGeom>
        </p:spPr>
        <p:txBody>
          <a:bodyPr/>
          <a:lstStyle>
            <a:lvl1pPr>
              <a:defRPr>
                <a:solidFill>
                  <a:srgbClr val="FFFFFF"/>
                </a:solidFill>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erge">
    <p:bg>
      <p:bgPr>
        <a:solidFill>
          <a:srgbClr val="000000"/>
        </a:solidFill>
      </p:bgPr>
    </p:bg>
    <p:spTree>
      <p:nvGrpSpPr>
        <p:cNvPr id="1" name=""/>
        <p:cNvGrpSpPr/>
        <p:nvPr/>
      </p:nvGrpSpPr>
      <p:grpSpPr>
        <a:xfrm>
          <a:off x="0" y="0"/>
          <a:ext cx="0" cy="0"/>
          <a:chOff x="0" y="0"/>
          <a:chExt cx="0" cy="0"/>
        </a:xfrm>
      </p:grpSpPr>
      <p:sp>
        <p:nvSpPr>
          <p:cNvPr id="143" name="Numéro de diapositive"/>
          <p:cNvSpPr txBox="1"/>
          <p:nvPr>
            <p:ph type="sldNum" sz="quarter" idx="2"/>
          </p:nvPr>
        </p:nvSpPr>
        <p:spPr>
          <a:xfrm>
            <a:off x="11959031" y="13081000"/>
            <a:ext cx="453238" cy="469900"/>
          </a:xfrm>
          <a:prstGeom prst="rect">
            <a:avLst/>
          </a:prstGeom>
        </p:spPr>
        <p:txBody>
          <a:bodyPr/>
          <a:lstStyle>
            <a:lvl1pPr>
              <a:defRPr>
                <a:solidFill>
                  <a:srgbClr val="FFFFFF"/>
                </a:solidFill>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e du titre"/>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Texte du titre</a:t>
            </a:r>
          </a:p>
        </p:txBody>
      </p:sp>
      <p:sp>
        <p:nvSpPr>
          <p:cNvPr id="3" name="Texte niveau 1…"/>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Texte niveau 1</a:t>
            </a:r>
          </a:p>
          <a:p>
            <a:pPr lvl="1"/>
            <a:r>
              <a:t>Texte niveau 2</a:t>
            </a:r>
          </a:p>
          <a:p>
            <a:pPr lvl="2"/>
            <a:r>
              <a:t>Texte niveau 3</a:t>
            </a:r>
          </a:p>
          <a:p>
            <a:pPr lvl="3"/>
            <a:r>
              <a:t>Texte niveau 4</a:t>
            </a:r>
          </a:p>
          <a:p>
            <a:pPr lvl="4"/>
            <a:r>
              <a:t>Texte niveau 5</a:t>
            </a:r>
          </a:p>
        </p:txBody>
      </p:sp>
      <p:sp>
        <p:nvSpPr>
          <p:cNvPr id="4" name="Numéro de diapositive"/>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audio" Target="../media/media1.m4v"/><Relationship Id="rId4" Type="http://schemas.microsoft.com/office/2007/relationships/media" Target="../media/media1.m4v"/><Relationship Id="rId5" Type="http://schemas.openxmlformats.org/officeDocument/2006/relationships/image" Target="../media/image3.png"/><Relationship Id="rId6" Type="http://schemas.openxmlformats.org/officeDocument/2006/relationships/image" Target="../media/image1.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3.tif"/><Relationship Id="rId9" Type="http://schemas.openxmlformats.org/officeDocument/2006/relationships/image" Target="../media/image4.tif"/><Relationship Id="rId10" Type="http://schemas.openxmlformats.org/officeDocument/2006/relationships/image" Target="../media/image5.tif"/><Relationship Id="rId11" Type="http://schemas.openxmlformats.org/officeDocument/2006/relationships/image" Target="../media/image6.tif"/><Relationship Id="rId12" Type="http://schemas.openxmlformats.org/officeDocument/2006/relationships/image" Target="../media/image7.tif"/><Relationship Id="rId13" Type="http://schemas.openxmlformats.org/officeDocument/2006/relationships/image" Target="../media/image8.tif"/><Relationship Id="rId14" Type="http://schemas.openxmlformats.org/officeDocument/2006/relationships/image" Target="../media/image9.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tif"/><Relationship Id="rId5" Type="http://schemas.openxmlformats.org/officeDocument/2006/relationships/image" Target="../media/image10.tif"/><Relationship Id="rId6" Type="http://schemas.openxmlformats.org/officeDocument/2006/relationships/image" Target="../media/image11.tif"/><Relationship Id="rId7" Type="http://schemas.openxmlformats.org/officeDocument/2006/relationships/image" Target="../media/image12.tif"/><Relationship Id="rId8" Type="http://schemas.openxmlformats.org/officeDocument/2006/relationships/image" Target="../media/image13.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14.tif"/><Relationship Id="rId4" Type="http://schemas.openxmlformats.org/officeDocument/2006/relationships/image" Target="../media/image15.tif"/><Relationship Id="rId5" Type="http://schemas.openxmlformats.org/officeDocument/2006/relationships/image" Target="../media/image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6.tif"/><Relationship Id="rId5" Type="http://schemas.openxmlformats.org/officeDocument/2006/relationships/image" Target="../media/image4.png"/><Relationship Id="rId6" Type="http://schemas.openxmlformats.org/officeDocument/2006/relationships/image" Target="../media/image17.tif"/><Relationship Id="rId7" Type="http://schemas.openxmlformats.org/officeDocument/2006/relationships/image" Target="../media/image18.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1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1.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19.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20.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21.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22.tif"/><Relationship Id="rId5" Type="http://schemas.openxmlformats.org/officeDocument/2006/relationships/image" Target="../media/image10.png"/><Relationship Id="rId6" Type="http://schemas.openxmlformats.org/officeDocument/2006/relationships/image" Target="../media/image23.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24.tif"/><Relationship Id="rId4" Type="http://schemas.openxmlformats.org/officeDocument/2006/relationships/image" Target="../media/image25.tif"/><Relationship Id="rId5" Type="http://schemas.openxmlformats.org/officeDocument/2006/relationships/image" Target="../media/image26.tif"/><Relationship Id="rId6" Type="http://schemas.openxmlformats.org/officeDocument/2006/relationships/image" Target="../media/image27.tif"/><Relationship Id="rId7" Type="http://schemas.openxmlformats.org/officeDocument/2006/relationships/image" Target="../media/image12.png"/><Relationship Id="rId8" Type="http://schemas.openxmlformats.org/officeDocument/2006/relationships/image" Target="../media/image28.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29.tif"/><Relationship Id="rId6" Type="http://schemas.openxmlformats.org/officeDocument/2006/relationships/image" Target="../media/image1.png"/><Relationship Id="rId7" Type="http://schemas.openxmlformats.org/officeDocument/2006/relationships/image" Target="../media/image30.tif"/><Relationship Id="rId8" Type="http://schemas.openxmlformats.org/officeDocument/2006/relationships/image" Target="../media/image4.png"/><Relationship Id="rId9" Type="http://schemas.openxmlformats.org/officeDocument/2006/relationships/image" Target="../media/image1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31.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32.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33.tif"/><Relationship Id="rId4" Type="http://schemas.openxmlformats.org/officeDocument/2006/relationships/image" Target="../media/image34.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35.tif"/><Relationship Id="rId5" Type="http://schemas.openxmlformats.org/officeDocument/2006/relationships/image" Target="../media/image36.tif"/><Relationship Id="rId6" Type="http://schemas.openxmlformats.org/officeDocument/2006/relationships/image" Target="../media/image10.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35.tif"/><Relationship Id="rId5" Type="http://schemas.openxmlformats.org/officeDocument/2006/relationships/image" Target="../media/image37.tif"/><Relationship Id="rId6" Type="http://schemas.openxmlformats.org/officeDocument/2006/relationships/image" Target="../media/image10.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35.tif"/><Relationship Id="rId5" Type="http://schemas.openxmlformats.org/officeDocument/2006/relationships/image" Target="../media/image38.tif"/><Relationship Id="rId6" Type="http://schemas.openxmlformats.org/officeDocument/2006/relationships/image" Target="../media/image39.tif"/><Relationship Id="rId7" Type="http://schemas.openxmlformats.org/officeDocument/2006/relationships/image" Target="../media/image10.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0.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audio" Target="../media/media2.m4v"/><Relationship Id="rId4" Type="http://schemas.microsoft.com/office/2007/relationships/media" Target="../media/media2.m4v"/><Relationship Id="rId5" Type="http://schemas.openxmlformats.org/officeDocument/2006/relationships/image" Target="../media/image3.png"/><Relationship Id="rId6" Type="http://schemas.openxmlformats.org/officeDocument/2006/relationships/image" Target="../media/image1.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16.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153" name="Image" descr="Image"/>
          <p:cNvPicPr>
            <a:picLocks noChangeAspect="1"/>
          </p:cNvPicPr>
          <p:nvPr/>
        </p:nvPicPr>
        <p:blipFill>
          <a:blip r:embed="rId3">
            <a:extLst/>
          </a:blip>
          <a:stretch>
            <a:fillRect/>
          </a:stretch>
        </p:blipFill>
        <p:spPr>
          <a:xfrm>
            <a:off x="6366656" y="1536283"/>
            <a:ext cx="11691578" cy="8184105"/>
          </a:xfrm>
          <a:prstGeom prst="rect">
            <a:avLst/>
          </a:prstGeom>
          <a:ln w="12700">
            <a:miter lim="400000"/>
          </a:ln>
        </p:spPr>
      </p:pic>
      <p:sp>
        <p:nvSpPr>
          <p:cNvPr id="154" name="Rectangle aux angles arrondis"/>
          <p:cNvSpPr/>
          <p:nvPr/>
        </p:nvSpPr>
        <p:spPr>
          <a:xfrm>
            <a:off x="6107945" y="1191677"/>
            <a:ext cx="12168110" cy="8873172"/>
          </a:xfrm>
          <a:prstGeom prst="roundRect">
            <a:avLst>
              <a:gd name="adj" fmla="val 10867"/>
            </a:avLst>
          </a:prstGeom>
          <a:ln w="698500">
            <a:solidFill>
              <a:srgbClr val="2E7DAD"/>
            </a:solidFill>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55" name="Dr Christophe Debien…"/>
          <p:cNvSpPr txBox="1"/>
          <p:nvPr/>
        </p:nvSpPr>
        <p:spPr>
          <a:xfrm>
            <a:off x="9654753" y="10651317"/>
            <a:ext cx="5074494" cy="189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0" sz="4000">
                <a:latin typeface="Roboto Bold"/>
                <a:ea typeface="Roboto Bold"/>
                <a:cs typeface="Roboto Bold"/>
                <a:sym typeface="Roboto Bold"/>
              </a:defRPr>
            </a:pPr>
            <a:r>
              <a:t>Dr Christophe Debien</a:t>
            </a:r>
          </a:p>
          <a:p>
            <a:pPr>
              <a:defRPr b="0" sz="4000">
                <a:latin typeface="Roboto Bold"/>
                <a:ea typeface="Roboto Bold"/>
                <a:cs typeface="Roboto Bold"/>
                <a:sym typeface="Roboto Bold"/>
              </a:defRPr>
            </a:pPr>
            <a:r>
              <a:t>Dispositif VigilanS</a:t>
            </a:r>
          </a:p>
          <a:p>
            <a:pPr>
              <a:defRPr b="0" sz="4000">
                <a:latin typeface="Roboto Bold"/>
                <a:ea typeface="Roboto Bold"/>
                <a:cs typeface="Roboto Bold"/>
                <a:sym typeface="Roboto Bold"/>
              </a:defRPr>
            </a:pPr>
            <a:r>
              <a:t>CN2R</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158" name="POnt court.m4v" descr="POnt court.m4v"/>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1386054" y="6082204"/>
            <a:ext cx="571501" cy="571501"/>
          </a:xfrm>
          <a:prstGeom prst="rect">
            <a:avLst/>
          </a:prstGeom>
          <a:ln w="12700">
            <a:miter lim="400000"/>
          </a:ln>
        </p:spPr>
      </p:pic>
      <p:pic>
        <p:nvPicPr>
          <p:cNvPr id="159" name="Image" descr="Image"/>
          <p:cNvPicPr>
            <a:picLocks noChangeAspect="1"/>
          </p:cNvPicPr>
          <p:nvPr/>
        </p:nvPicPr>
        <p:blipFill>
          <a:blip r:embed="rId6">
            <a:extLst/>
          </a:blip>
          <a:srcRect l="6055" t="0" r="4368" b="7979"/>
          <a:stretch>
            <a:fillRect/>
          </a:stretch>
        </p:blipFill>
        <p:spPr>
          <a:xfrm>
            <a:off x="8047235" y="2661443"/>
            <a:ext cx="8289333" cy="8392987"/>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5933334" fill="hold"/>
                                        <p:tgtEl>
                                          <p:spTgt spid="15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5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162" name="Image" descr="Image"/>
          <p:cNvPicPr>
            <a:picLocks noChangeAspect="1"/>
          </p:cNvPicPr>
          <p:nvPr/>
        </p:nvPicPr>
        <p:blipFill>
          <a:blip r:embed="rId3">
            <a:extLst/>
          </a:blip>
          <a:stretch>
            <a:fillRect/>
          </a:stretch>
        </p:blipFill>
        <p:spPr>
          <a:xfrm>
            <a:off x="5334000" y="-1"/>
            <a:ext cx="13716000" cy="13716001"/>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Shape 149"/>
          <p:cNvSpPr/>
          <p:nvPr/>
        </p:nvSpPr>
        <p:spPr>
          <a:xfrm>
            <a:off x="13250406" y="1682567"/>
            <a:ext cx="10371795" cy="10350866"/>
          </a:xfrm>
          <a:prstGeom prst="roundRect">
            <a:avLst>
              <a:gd name="adj" fmla="val 12867"/>
            </a:avLst>
          </a:prstGeom>
          <a:blipFill>
            <a:blip r:embed="rId3"/>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sp>
        <p:nvSpPr>
          <p:cNvPr id="165" name="Shape 149"/>
          <p:cNvSpPr/>
          <p:nvPr/>
        </p:nvSpPr>
        <p:spPr>
          <a:xfrm>
            <a:off x="797782" y="1682567"/>
            <a:ext cx="10371795" cy="10350866"/>
          </a:xfrm>
          <a:prstGeom prst="roundRect">
            <a:avLst>
              <a:gd name="adj" fmla="val 12867"/>
            </a:avLst>
          </a:prstGeom>
          <a:blipFill>
            <a:blip r:embed="rId3"/>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166" name="Ligne" descr="Ligne"/>
          <p:cNvPicPr>
            <a:picLocks noChangeAspect="1"/>
          </p:cNvPicPr>
          <p:nvPr/>
        </p:nvPicPr>
        <p:blipFill>
          <a:blip r:embed="rId4">
            <a:extLst/>
          </a:blip>
          <a:stretch>
            <a:fillRect/>
          </a:stretch>
        </p:blipFill>
        <p:spPr>
          <a:xfrm rot="16200000">
            <a:off x="6001297" y="6853441"/>
            <a:ext cx="12417389" cy="277286"/>
          </a:xfrm>
          <a:prstGeom prst="rect">
            <a:avLst/>
          </a:prstGeom>
          <a:ln w="12700">
            <a:miter lim="400000"/>
          </a:ln>
        </p:spPr>
      </p:pic>
      <p:pic>
        <p:nvPicPr>
          <p:cNvPr id="167" name="Platon.png" descr="Platon.png"/>
          <p:cNvPicPr>
            <a:picLocks noChangeAspect="1"/>
          </p:cNvPicPr>
          <p:nvPr/>
        </p:nvPicPr>
        <p:blipFill>
          <a:blip r:embed="rId5">
            <a:extLst/>
          </a:blip>
          <a:stretch>
            <a:fillRect/>
          </a:stretch>
        </p:blipFill>
        <p:spPr>
          <a:xfrm>
            <a:off x="3500483" y="2517612"/>
            <a:ext cx="2654858" cy="3310742"/>
          </a:xfrm>
          <a:prstGeom prst="rect">
            <a:avLst/>
          </a:prstGeom>
          <a:ln w="12700">
            <a:miter lim="400000"/>
          </a:ln>
        </p:spPr>
      </p:pic>
      <p:pic>
        <p:nvPicPr>
          <p:cNvPr id="168" name="Ligne" descr="Ligne"/>
          <p:cNvPicPr>
            <a:picLocks noChangeAspect="1"/>
          </p:cNvPicPr>
          <p:nvPr/>
        </p:nvPicPr>
        <p:blipFill>
          <a:blip r:embed="rId6">
            <a:extLst/>
          </a:blip>
          <a:stretch>
            <a:fillRect/>
          </a:stretch>
        </p:blipFill>
        <p:spPr>
          <a:xfrm>
            <a:off x="301351" y="12954000"/>
            <a:ext cx="23781298" cy="444500"/>
          </a:xfrm>
          <a:prstGeom prst="rect">
            <a:avLst/>
          </a:prstGeom>
          <a:ln w="12700">
            <a:miter lim="400000"/>
          </a:ln>
        </p:spPr>
      </p:pic>
      <p:pic>
        <p:nvPicPr>
          <p:cNvPr id="169" name="Ligne" descr="Ligne"/>
          <p:cNvPicPr>
            <a:picLocks noChangeAspect="1"/>
          </p:cNvPicPr>
          <p:nvPr/>
        </p:nvPicPr>
        <p:blipFill>
          <a:blip r:embed="rId7">
            <a:extLst/>
          </a:blip>
          <a:stretch>
            <a:fillRect/>
          </a:stretch>
        </p:blipFill>
        <p:spPr>
          <a:xfrm rot="16200000">
            <a:off x="18160860" y="7600949"/>
            <a:ext cx="11033604" cy="393702"/>
          </a:xfrm>
          <a:prstGeom prst="rect">
            <a:avLst/>
          </a:prstGeom>
          <a:ln w="12700">
            <a:miter lim="400000"/>
          </a:ln>
        </p:spPr>
      </p:pic>
      <p:pic>
        <p:nvPicPr>
          <p:cNvPr id="170" name="Image" descr="Image"/>
          <p:cNvPicPr>
            <a:picLocks noChangeAspect="1"/>
          </p:cNvPicPr>
          <p:nvPr/>
        </p:nvPicPr>
        <p:blipFill>
          <a:blip r:embed="rId8">
            <a:extLst/>
          </a:blip>
          <a:stretch>
            <a:fillRect/>
          </a:stretch>
        </p:blipFill>
        <p:spPr>
          <a:xfrm>
            <a:off x="1844731" y="6948195"/>
            <a:ext cx="1879602" cy="2324102"/>
          </a:xfrm>
          <a:prstGeom prst="rect">
            <a:avLst/>
          </a:prstGeom>
          <a:ln w="12700">
            <a:miter lim="400000"/>
          </a:ln>
        </p:spPr>
      </p:pic>
      <p:pic>
        <p:nvPicPr>
          <p:cNvPr id="171" name="Image" descr="Image"/>
          <p:cNvPicPr>
            <a:picLocks noChangeAspect="1"/>
          </p:cNvPicPr>
          <p:nvPr/>
        </p:nvPicPr>
        <p:blipFill>
          <a:blip r:embed="rId9">
            <a:extLst/>
          </a:blip>
          <a:stretch>
            <a:fillRect/>
          </a:stretch>
        </p:blipFill>
        <p:spPr>
          <a:xfrm>
            <a:off x="10919722" y="4902346"/>
            <a:ext cx="2580539" cy="3216086"/>
          </a:xfrm>
          <a:prstGeom prst="rect">
            <a:avLst/>
          </a:prstGeom>
          <a:ln w="12700">
            <a:miter lim="400000"/>
          </a:ln>
        </p:spPr>
      </p:pic>
      <p:pic>
        <p:nvPicPr>
          <p:cNvPr id="172" name="Image" descr="Image"/>
          <p:cNvPicPr>
            <a:picLocks noChangeAspect="1"/>
          </p:cNvPicPr>
          <p:nvPr/>
        </p:nvPicPr>
        <p:blipFill>
          <a:blip r:embed="rId10">
            <a:extLst/>
          </a:blip>
          <a:stretch>
            <a:fillRect/>
          </a:stretch>
        </p:blipFill>
        <p:spPr>
          <a:xfrm>
            <a:off x="20092444" y="6792535"/>
            <a:ext cx="2540708" cy="3216086"/>
          </a:xfrm>
          <a:prstGeom prst="rect">
            <a:avLst/>
          </a:prstGeom>
          <a:ln w="12700">
            <a:miter lim="400000"/>
          </a:ln>
        </p:spPr>
      </p:pic>
      <p:sp>
        <p:nvSpPr>
          <p:cNvPr id="173" name="Sénèque"/>
          <p:cNvSpPr txBox="1"/>
          <p:nvPr/>
        </p:nvSpPr>
        <p:spPr>
          <a:xfrm>
            <a:off x="1917434" y="9470810"/>
            <a:ext cx="1702309"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Sénèque</a:t>
            </a:r>
          </a:p>
        </p:txBody>
      </p:sp>
      <p:sp>
        <p:nvSpPr>
          <p:cNvPr id="174" name="Platon"/>
          <p:cNvSpPr txBox="1"/>
          <p:nvPr/>
        </p:nvSpPr>
        <p:spPr>
          <a:xfrm>
            <a:off x="4188783" y="5987621"/>
            <a:ext cx="1278256"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Platon</a:t>
            </a:r>
          </a:p>
        </p:txBody>
      </p:sp>
      <p:sp>
        <p:nvSpPr>
          <p:cNvPr id="175" name="ARISTOTE"/>
          <p:cNvSpPr txBox="1"/>
          <p:nvPr/>
        </p:nvSpPr>
        <p:spPr>
          <a:xfrm>
            <a:off x="20353338" y="9820950"/>
            <a:ext cx="2018920"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ARISTOTE</a:t>
            </a:r>
          </a:p>
        </p:txBody>
      </p:sp>
      <p:sp>
        <p:nvSpPr>
          <p:cNvPr id="176" name="Kierkegaard"/>
          <p:cNvSpPr txBox="1"/>
          <p:nvPr/>
        </p:nvSpPr>
        <p:spPr>
          <a:xfrm>
            <a:off x="11163967" y="8120353"/>
            <a:ext cx="2336293"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Kierkegaard</a:t>
            </a:r>
          </a:p>
        </p:txBody>
      </p:sp>
      <p:pic>
        <p:nvPicPr>
          <p:cNvPr id="177" name="Image" descr="Image"/>
          <p:cNvPicPr>
            <a:picLocks noChangeAspect="1"/>
          </p:cNvPicPr>
          <p:nvPr/>
        </p:nvPicPr>
        <p:blipFill>
          <a:blip r:embed="rId11">
            <a:extLst/>
          </a:blip>
          <a:stretch>
            <a:fillRect/>
          </a:stretch>
        </p:blipFill>
        <p:spPr>
          <a:xfrm>
            <a:off x="7835677" y="4202882"/>
            <a:ext cx="2006603" cy="2095502"/>
          </a:xfrm>
          <a:prstGeom prst="rect">
            <a:avLst/>
          </a:prstGeom>
          <a:ln w="12700">
            <a:miter lim="400000"/>
          </a:ln>
        </p:spPr>
      </p:pic>
      <p:pic>
        <p:nvPicPr>
          <p:cNvPr id="178" name="Image" descr="Image"/>
          <p:cNvPicPr>
            <a:picLocks noChangeAspect="1"/>
          </p:cNvPicPr>
          <p:nvPr/>
        </p:nvPicPr>
        <p:blipFill>
          <a:blip r:embed="rId12">
            <a:extLst/>
          </a:blip>
          <a:stretch>
            <a:fillRect/>
          </a:stretch>
        </p:blipFill>
        <p:spPr>
          <a:xfrm>
            <a:off x="6085056" y="8380752"/>
            <a:ext cx="2273303" cy="2489202"/>
          </a:xfrm>
          <a:prstGeom prst="rect">
            <a:avLst/>
          </a:prstGeom>
          <a:ln w="12700">
            <a:miter lim="400000"/>
          </a:ln>
        </p:spPr>
      </p:pic>
      <p:sp>
        <p:nvSpPr>
          <p:cNvPr id="179" name="Cioran"/>
          <p:cNvSpPr txBox="1"/>
          <p:nvPr/>
        </p:nvSpPr>
        <p:spPr>
          <a:xfrm>
            <a:off x="6453446" y="11060519"/>
            <a:ext cx="1320547"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Cioran</a:t>
            </a:r>
          </a:p>
        </p:txBody>
      </p:sp>
      <p:pic>
        <p:nvPicPr>
          <p:cNvPr id="180" name="Image" descr="Image"/>
          <p:cNvPicPr>
            <a:picLocks noChangeAspect="1"/>
          </p:cNvPicPr>
          <p:nvPr/>
        </p:nvPicPr>
        <p:blipFill>
          <a:blip r:embed="rId13">
            <a:extLst/>
          </a:blip>
          <a:stretch>
            <a:fillRect/>
          </a:stretch>
        </p:blipFill>
        <p:spPr>
          <a:xfrm>
            <a:off x="17806531" y="2683564"/>
            <a:ext cx="1930402" cy="2235202"/>
          </a:xfrm>
          <a:prstGeom prst="rect">
            <a:avLst/>
          </a:prstGeom>
          <a:ln w="12700">
            <a:miter lim="400000"/>
          </a:ln>
        </p:spPr>
      </p:pic>
      <p:sp>
        <p:nvSpPr>
          <p:cNvPr id="181" name="KANT"/>
          <p:cNvSpPr txBox="1"/>
          <p:nvPr/>
        </p:nvSpPr>
        <p:spPr>
          <a:xfrm>
            <a:off x="18157928" y="5101952"/>
            <a:ext cx="1165480"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KANT</a:t>
            </a:r>
          </a:p>
        </p:txBody>
      </p:sp>
      <p:pic>
        <p:nvPicPr>
          <p:cNvPr id="182" name="Image" descr="Image"/>
          <p:cNvPicPr>
            <a:picLocks noChangeAspect="1"/>
          </p:cNvPicPr>
          <p:nvPr/>
        </p:nvPicPr>
        <p:blipFill>
          <a:blip r:embed="rId14">
            <a:extLst/>
          </a:blip>
          <a:stretch>
            <a:fillRect/>
          </a:stretch>
        </p:blipFill>
        <p:spPr>
          <a:xfrm>
            <a:off x="14810158" y="7184349"/>
            <a:ext cx="2349501" cy="2362202"/>
          </a:xfrm>
          <a:prstGeom prst="rect">
            <a:avLst/>
          </a:prstGeom>
          <a:ln w="12700">
            <a:miter lim="400000"/>
          </a:ln>
        </p:spPr>
      </p:pic>
      <p:sp>
        <p:nvSpPr>
          <p:cNvPr id="183" name="Thomas…"/>
          <p:cNvSpPr txBox="1"/>
          <p:nvPr/>
        </p:nvSpPr>
        <p:spPr>
          <a:xfrm>
            <a:off x="15130600" y="9585999"/>
            <a:ext cx="1680211" cy="1030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FFFF"/>
                </a:solidFill>
              </a:defRPr>
            </a:pPr>
            <a:r>
              <a:t>Thomas</a:t>
            </a:r>
          </a:p>
          <a:p>
            <a:pPr>
              <a:defRPr>
                <a:solidFill>
                  <a:srgbClr val="FFFFFF"/>
                </a:solidFill>
              </a:defRPr>
            </a:pPr>
            <a:r>
              <a:t> d’Aquin</a:t>
            </a:r>
          </a:p>
        </p:txBody>
      </p:sp>
      <p:sp>
        <p:nvSpPr>
          <p:cNvPr id="184" name="Cioran"/>
          <p:cNvSpPr txBox="1"/>
          <p:nvPr/>
        </p:nvSpPr>
        <p:spPr>
          <a:xfrm>
            <a:off x="7597240" y="6448053"/>
            <a:ext cx="1913383"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Nietzsche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Shape 149"/>
          <p:cNvSpPr/>
          <p:nvPr/>
        </p:nvSpPr>
        <p:spPr>
          <a:xfrm>
            <a:off x="5904041" y="470098"/>
            <a:ext cx="13178897" cy="12775804"/>
          </a:xfrm>
          <a:prstGeom prst="roundRect">
            <a:avLst>
              <a:gd name="adj" fmla="val 12867"/>
            </a:avLst>
          </a:prstGeom>
          <a:blipFill>
            <a:blip r:embed="rId3"/>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189" name="Image" descr="Image"/>
          <p:cNvPicPr>
            <a:picLocks noChangeAspect="1"/>
          </p:cNvPicPr>
          <p:nvPr/>
        </p:nvPicPr>
        <p:blipFill>
          <a:blip r:embed="rId4">
            <a:extLst/>
          </a:blip>
          <a:stretch>
            <a:fillRect/>
          </a:stretch>
        </p:blipFill>
        <p:spPr>
          <a:xfrm>
            <a:off x="1193510" y="4577901"/>
            <a:ext cx="2580540" cy="3216086"/>
          </a:xfrm>
          <a:prstGeom prst="rect">
            <a:avLst/>
          </a:prstGeom>
          <a:ln w="12700">
            <a:miter lim="400000"/>
          </a:ln>
        </p:spPr>
      </p:pic>
      <p:pic>
        <p:nvPicPr>
          <p:cNvPr id="190" name="Image" descr="Image"/>
          <p:cNvPicPr>
            <a:picLocks noChangeAspect="1"/>
          </p:cNvPicPr>
          <p:nvPr/>
        </p:nvPicPr>
        <p:blipFill>
          <a:blip r:embed="rId5">
            <a:extLst/>
          </a:blip>
          <a:stretch>
            <a:fillRect/>
          </a:stretch>
        </p:blipFill>
        <p:spPr>
          <a:xfrm>
            <a:off x="15479794" y="5143348"/>
            <a:ext cx="2209802" cy="2794002"/>
          </a:xfrm>
          <a:prstGeom prst="rect">
            <a:avLst/>
          </a:prstGeom>
          <a:ln w="12700">
            <a:miter lim="400000"/>
          </a:ln>
        </p:spPr>
      </p:pic>
      <p:pic>
        <p:nvPicPr>
          <p:cNvPr id="191" name="Image" descr="Image"/>
          <p:cNvPicPr>
            <a:picLocks noChangeAspect="1"/>
          </p:cNvPicPr>
          <p:nvPr/>
        </p:nvPicPr>
        <p:blipFill>
          <a:blip r:embed="rId6">
            <a:extLst/>
          </a:blip>
          <a:stretch>
            <a:fillRect/>
          </a:stretch>
        </p:blipFill>
        <p:spPr>
          <a:xfrm>
            <a:off x="11388588" y="2726035"/>
            <a:ext cx="2209802" cy="2972710"/>
          </a:xfrm>
          <a:prstGeom prst="rect">
            <a:avLst/>
          </a:prstGeom>
          <a:ln w="12700">
            <a:miter lim="400000"/>
          </a:ln>
        </p:spPr>
      </p:pic>
      <p:sp>
        <p:nvSpPr>
          <p:cNvPr id="192" name="Le Souci en soi"/>
          <p:cNvSpPr txBox="1"/>
          <p:nvPr/>
        </p:nvSpPr>
        <p:spPr>
          <a:xfrm>
            <a:off x="11053498" y="5872544"/>
            <a:ext cx="2879980"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 Souci en soi</a:t>
            </a:r>
          </a:p>
        </p:txBody>
      </p:sp>
      <p:sp>
        <p:nvSpPr>
          <p:cNvPr id="193" name="L’éthique de l’Inquiétude"/>
          <p:cNvSpPr txBox="1"/>
          <p:nvPr/>
        </p:nvSpPr>
        <p:spPr>
          <a:xfrm>
            <a:off x="14301934" y="8167733"/>
            <a:ext cx="4565524"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L’éthique de l’Inquiétude</a:t>
            </a:r>
          </a:p>
        </p:txBody>
      </p:sp>
      <p:pic>
        <p:nvPicPr>
          <p:cNvPr id="194" name="Image" descr="Image"/>
          <p:cNvPicPr>
            <a:picLocks noChangeAspect="1"/>
          </p:cNvPicPr>
          <p:nvPr/>
        </p:nvPicPr>
        <p:blipFill>
          <a:blip r:embed="rId7">
            <a:extLst/>
          </a:blip>
          <a:srcRect l="134" t="127" r="145" b="136"/>
          <a:stretch>
            <a:fillRect/>
          </a:stretch>
        </p:blipFill>
        <p:spPr>
          <a:xfrm>
            <a:off x="11267143" y="8317324"/>
            <a:ext cx="2452688" cy="2794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62" y="0"/>
                </a:moveTo>
                <a:cubicBezTo>
                  <a:pt x="10071" y="10"/>
                  <a:pt x="9566" y="21"/>
                  <a:pt x="9549" y="34"/>
                </a:cubicBezTo>
                <a:cubicBezTo>
                  <a:pt x="9504" y="68"/>
                  <a:pt x="9198" y="141"/>
                  <a:pt x="8867" y="196"/>
                </a:cubicBezTo>
                <a:cubicBezTo>
                  <a:pt x="5827" y="701"/>
                  <a:pt x="3046" y="2655"/>
                  <a:pt x="1475" y="5391"/>
                </a:cubicBezTo>
                <a:cubicBezTo>
                  <a:pt x="823" y="6526"/>
                  <a:pt x="310" y="7935"/>
                  <a:pt x="178" y="8956"/>
                </a:cubicBezTo>
                <a:cubicBezTo>
                  <a:pt x="146" y="9205"/>
                  <a:pt x="86" y="9428"/>
                  <a:pt x="45" y="9450"/>
                </a:cubicBezTo>
                <a:cubicBezTo>
                  <a:pt x="28" y="9459"/>
                  <a:pt x="13" y="10024"/>
                  <a:pt x="0" y="10837"/>
                </a:cubicBezTo>
                <a:cubicBezTo>
                  <a:pt x="12" y="11601"/>
                  <a:pt x="26" y="12146"/>
                  <a:pt x="42" y="12162"/>
                </a:cubicBezTo>
                <a:cubicBezTo>
                  <a:pt x="81" y="12202"/>
                  <a:pt x="161" y="12505"/>
                  <a:pt x="220" y="12837"/>
                </a:cubicBezTo>
                <a:cubicBezTo>
                  <a:pt x="753" y="15808"/>
                  <a:pt x="2654" y="18522"/>
                  <a:pt x="5309" y="20103"/>
                </a:cubicBezTo>
                <a:cubicBezTo>
                  <a:pt x="6315" y="20702"/>
                  <a:pt x="8079" y="21330"/>
                  <a:pt x="9077" y="21447"/>
                </a:cubicBezTo>
                <a:cubicBezTo>
                  <a:pt x="9319" y="21475"/>
                  <a:pt x="9537" y="21527"/>
                  <a:pt x="9563" y="21563"/>
                </a:cubicBezTo>
                <a:cubicBezTo>
                  <a:pt x="9573" y="21577"/>
                  <a:pt x="10072" y="21589"/>
                  <a:pt x="10765" y="21600"/>
                </a:cubicBezTo>
                <a:cubicBezTo>
                  <a:pt x="11398" y="21590"/>
                  <a:pt x="11863" y="21579"/>
                  <a:pt x="11880" y="21566"/>
                </a:cubicBezTo>
                <a:cubicBezTo>
                  <a:pt x="11925" y="21532"/>
                  <a:pt x="12234" y="21462"/>
                  <a:pt x="12565" y="21410"/>
                </a:cubicBezTo>
                <a:cubicBezTo>
                  <a:pt x="13692" y="21233"/>
                  <a:pt x="15069" y="20802"/>
                  <a:pt x="15228" y="20575"/>
                </a:cubicBezTo>
                <a:cubicBezTo>
                  <a:pt x="15258" y="20533"/>
                  <a:pt x="15348" y="20499"/>
                  <a:pt x="15431" y="20499"/>
                </a:cubicBezTo>
                <a:cubicBezTo>
                  <a:pt x="15514" y="20499"/>
                  <a:pt x="15692" y="20398"/>
                  <a:pt x="15826" y="20275"/>
                </a:cubicBezTo>
                <a:cubicBezTo>
                  <a:pt x="15960" y="20152"/>
                  <a:pt x="16104" y="20069"/>
                  <a:pt x="16144" y="20090"/>
                </a:cubicBezTo>
                <a:cubicBezTo>
                  <a:pt x="16235" y="20140"/>
                  <a:pt x="16843" y="19773"/>
                  <a:pt x="17472" y="19290"/>
                </a:cubicBezTo>
                <a:cubicBezTo>
                  <a:pt x="19441" y="17777"/>
                  <a:pt x="20943" y="15301"/>
                  <a:pt x="21383" y="12837"/>
                </a:cubicBezTo>
                <a:cubicBezTo>
                  <a:pt x="21443" y="12505"/>
                  <a:pt x="21522" y="12202"/>
                  <a:pt x="21562" y="12162"/>
                </a:cubicBezTo>
                <a:cubicBezTo>
                  <a:pt x="21577" y="12147"/>
                  <a:pt x="21588" y="11630"/>
                  <a:pt x="21600" y="10910"/>
                </a:cubicBezTo>
                <a:cubicBezTo>
                  <a:pt x="21587" y="10097"/>
                  <a:pt x="21573" y="9531"/>
                  <a:pt x="21555" y="9499"/>
                </a:cubicBezTo>
                <a:cubicBezTo>
                  <a:pt x="21512" y="9427"/>
                  <a:pt x="21432" y="9095"/>
                  <a:pt x="21376" y="8763"/>
                </a:cubicBezTo>
                <a:cubicBezTo>
                  <a:pt x="21248" y="8000"/>
                  <a:pt x="20944" y="7068"/>
                  <a:pt x="20541" y="6198"/>
                </a:cubicBezTo>
                <a:cubicBezTo>
                  <a:pt x="19644" y="4259"/>
                  <a:pt x="18209" y="2659"/>
                  <a:pt x="16375" y="1553"/>
                </a:cubicBezTo>
                <a:cubicBezTo>
                  <a:pt x="15302" y="905"/>
                  <a:pt x="13569" y="275"/>
                  <a:pt x="12527" y="153"/>
                </a:cubicBezTo>
                <a:cubicBezTo>
                  <a:pt x="12284" y="125"/>
                  <a:pt x="12066" y="73"/>
                  <a:pt x="12041" y="37"/>
                </a:cubicBezTo>
                <a:cubicBezTo>
                  <a:pt x="12031" y="22"/>
                  <a:pt x="11502" y="11"/>
                  <a:pt x="10762" y="0"/>
                </a:cubicBezTo>
                <a:close/>
              </a:path>
            </a:pathLst>
          </a:custGeom>
          <a:ln w="12700">
            <a:miter lim="400000"/>
          </a:ln>
        </p:spPr>
      </p:pic>
      <p:sp>
        <p:nvSpPr>
          <p:cNvPr id="195" name="Le Souci comme réciprocité"/>
          <p:cNvSpPr txBox="1"/>
          <p:nvPr/>
        </p:nvSpPr>
        <p:spPr>
          <a:xfrm>
            <a:off x="9883066" y="11163765"/>
            <a:ext cx="5220844"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 Souci comme réciprocité</a:t>
            </a:r>
          </a:p>
        </p:txBody>
      </p:sp>
      <p:pic>
        <p:nvPicPr>
          <p:cNvPr id="196" name="Image" descr="Image"/>
          <p:cNvPicPr>
            <a:picLocks noChangeAspect="1"/>
          </p:cNvPicPr>
          <p:nvPr/>
        </p:nvPicPr>
        <p:blipFill>
          <a:blip r:embed="rId8">
            <a:extLst/>
          </a:blip>
          <a:stretch>
            <a:fillRect/>
          </a:stretch>
        </p:blipFill>
        <p:spPr>
          <a:xfrm>
            <a:off x="6979729" y="4639302"/>
            <a:ext cx="2580539" cy="3296037"/>
          </a:xfrm>
          <a:prstGeom prst="rect">
            <a:avLst/>
          </a:prstGeom>
          <a:ln w="12700">
            <a:miter lim="400000"/>
          </a:ln>
        </p:spPr>
      </p:pic>
      <p:sp>
        <p:nvSpPr>
          <p:cNvPr id="197" name="Le Souci…"/>
          <p:cNvSpPr txBox="1"/>
          <p:nvPr/>
        </p:nvSpPr>
        <p:spPr>
          <a:xfrm>
            <a:off x="6199643" y="8135851"/>
            <a:ext cx="4140709" cy="1030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 Souci </a:t>
            </a:r>
          </a:p>
          <a:p>
            <a:pPr/>
            <a:r>
              <a:t>comme responsabilité</a:t>
            </a:r>
          </a:p>
        </p:txBody>
      </p:sp>
      <p:sp>
        <p:nvSpPr>
          <p:cNvPr id="198" name="Ne pas être…"/>
          <p:cNvSpPr txBox="1"/>
          <p:nvPr/>
        </p:nvSpPr>
        <p:spPr>
          <a:xfrm>
            <a:off x="772517" y="7814220"/>
            <a:ext cx="3422524" cy="1030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Ne pas être </a:t>
            </a:r>
          </a:p>
          <a:p>
            <a:pPr/>
            <a:r>
              <a:t>ni laisser en repos</a:t>
            </a:r>
          </a:p>
        </p:txBody>
      </p:sp>
      <p:sp>
        <p:nvSpPr>
          <p:cNvPr id="199" name="Kierkegaard"/>
          <p:cNvSpPr txBox="1"/>
          <p:nvPr/>
        </p:nvSpPr>
        <p:spPr>
          <a:xfrm>
            <a:off x="1315633" y="3891438"/>
            <a:ext cx="2336293"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Kierkegaard</a:t>
            </a:r>
          </a:p>
        </p:txBody>
      </p:sp>
      <p:sp>
        <p:nvSpPr>
          <p:cNvPr id="200" name="Cornu"/>
          <p:cNvSpPr txBox="1"/>
          <p:nvPr/>
        </p:nvSpPr>
        <p:spPr>
          <a:xfrm>
            <a:off x="15966523" y="4352515"/>
            <a:ext cx="1236346"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Cornu</a:t>
            </a:r>
          </a:p>
        </p:txBody>
      </p:sp>
      <p:sp>
        <p:nvSpPr>
          <p:cNvPr id="201" name="Levinas"/>
          <p:cNvSpPr txBox="1"/>
          <p:nvPr/>
        </p:nvSpPr>
        <p:spPr>
          <a:xfrm>
            <a:off x="7517713" y="3932165"/>
            <a:ext cx="1504570"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Levinas</a:t>
            </a:r>
          </a:p>
        </p:txBody>
      </p:sp>
      <p:sp>
        <p:nvSpPr>
          <p:cNvPr id="202" name="Ricoeur"/>
          <p:cNvSpPr txBox="1"/>
          <p:nvPr/>
        </p:nvSpPr>
        <p:spPr>
          <a:xfrm>
            <a:off x="11727487" y="7512413"/>
            <a:ext cx="153200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Ricoeur</a:t>
            </a:r>
          </a:p>
        </p:txBody>
      </p:sp>
      <p:sp>
        <p:nvSpPr>
          <p:cNvPr id="203" name="Heidegger"/>
          <p:cNvSpPr txBox="1"/>
          <p:nvPr/>
        </p:nvSpPr>
        <p:spPr>
          <a:xfrm>
            <a:off x="11494696" y="1991785"/>
            <a:ext cx="1997584"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Heidegger</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hape 149"/>
          <p:cNvSpPr/>
          <p:nvPr/>
        </p:nvSpPr>
        <p:spPr>
          <a:xfrm>
            <a:off x="5904041" y="470098"/>
            <a:ext cx="13178897"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08" name="pepette.png" descr="pepette.png"/>
          <p:cNvPicPr>
            <a:picLocks noChangeAspect="1"/>
          </p:cNvPicPr>
          <p:nvPr/>
        </p:nvPicPr>
        <p:blipFill>
          <a:blip r:embed="rId3">
            <a:extLst/>
          </a:blip>
          <a:stretch>
            <a:fillRect/>
          </a:stretch>
        </p:blipFill>
        <p:spPr>
          <a:xfrm rot="20400000">
            <a:off x="8379358" y="4319947"/>
            <a:ext cx="8228264" cy="507610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hape 149"/>
          <p:cNvSpPr/>
          <p:nvPr/>
        </p:nvSpPr>
        <p:spPr>
          <a:xfrm>
            <a:off x="8631535" y="3504636"/>
            <a:ext cx="7120930" cy="6706728"/>
          </a:xfrm>
          <a:prstGeom prst="roundRect">
            <a:avLst>
              <a:gd name="adj" fmla="val 13244"/>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sp>
        <p:nvSpPr>
          <p:cNvPr id="211" name="Shape 149"/>
          <p:cNvSpPr/>
          <p:nvPr/>
        </p:nvSpPr>
        <p:spPr>
          <a:xfrm>
            <a:off x="16435920" y="3504636"/>
            <a:ext cx="7120929" cy="6706728"/>
          </a:xfrm>
          <a:prstGeom prst="roundRect">
            <a:avLst>
              <a:gd name="adj" fmla="val 13244"/>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sp>
        <p:nvSpPr>
          <p:cNvPr id="212" name="Shape 149"/>
          <p:cNvSpPr/>
          <p:nvPr/>
        </p:nvSpPr>
        <p:spPr>
          <a:xfrm>
            <a:off x="831555" y="3504636"/>
            <a:ext cx="7120929" cy="6706728"/>
          </a:xfrm>
          <a:prstGeom prst="roundRect">
            <a:avLst>
              <a:gd name="adj" fmla="val 13244"/>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13" name="Image" descr="Image"/>
          <p:cNvPicPr>
            <a:picLocks noChangeAspect="1"/>
          </p:cNvPicPr>
          <p:nvPr/>
        </p:nvPicPr>
        <p:blipFill>
          <a:blip r:embed="rId3">
            <a:extLst/>
          </a:blip>
          <a:stretch>
            <a:fillRect/>
          </a:stretch>
        </p:blipFill>
        <p:spPr>
          <a:xfrm>
            <a:off x="1682479" y="4499671"/>
            <a:ext cx="5306241" cy="4716658"/>
          </a:xfrm>
          <a:prstGeom prst="rect">
            <a:avLst/>
          </a:prstGeom>
          <a:ln w="12700">
            <a:miter lim="400000"/>
          </a:ln>
        </p:spPr>
      </p:pic>
      <p:pic>
        <p:nvPicPr>
          <p:cNvPr id="214" name="Image" descr="Image"/>
          <p:cNvPicPr>
            <a:picLocks noChangeAspect="1"/>
          </p:cNvPicPr>
          <p:nvPr/>
        </p:nvPicPr>
        <p:blipFill>
          <a:blip r:embed="rId4">
            <a:extLst/>
          </a:blip>
          <a:stretch>
            <a:fillRect/>
          </a:stretch>
        </p:blipFill>
        <p:spPr>
          <a:xfrm>
            <a:off x="8515822" y="4015089"/>
            <a:ext cx="7352356" cy="5685822"/>
          </a:xfrm>
          <a:prstGeom prst="rect">
            <a:avLst/>
          </a:prstGeom>
          <a:ln w="12700">
            <a:miter lim="400000"/>
          </a:ln>
        </p:spPr>
      </p:pic>
      <p:pic>
        <p:nvPicPr>
          <p:cNvPr id="215" name="image9.png" descr="image9.png"/>
          <p:cNvPicPr>
            <a:picLocks noChangeAspect="1"/>
          </p:cNvPicPr>
          <p:nvPr/>
        </p:nvPicPr>
        <p:blipFill>
          <a:blip r:embed="rId5">
            <a:extLst/>
          </a:blip>
          <a:stretch>
            <a:fillRect/>
          </a:stretch>
        </p:blipFill>
        <p:spPr>
          <a:xfrm>
            <a:off x="17501694" y="4363309"/>
            <a:ext cx="4989381" cy="4989382"/>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21" name="Groupe"/>
          <p:cNvGrpSpPr/>
          <p:nvPr/>
        </p:nvGrpSpPr>
        <p:grpSpPr>
          <a:xfrm>
            <a:off x="658795" y="3122637"/>
            <a:ext cx="7983066" cy="7738894"/>
            <a:chOff x="0" y="0"/>
            <a:chExt cx="7983064" cy="7738892"/>
          </a:xfrm>
        </p:grpSpPr>
        <p:grpSp>
          <p:nvGrpSpPr>
            <p:cNvPr id="219" name="Groupe"/>
            <p:cNvGrpSpPr/>
            <p:nvPr/>
          </p:nvGrpSpPr>
          <p:grpSpPr>
            <a:xfrm>
              <a:off x="0" y="0"/>
              <a:ext cx="7983065" cy="7738893"/>
              <a:chOff x="0" y="0"/>
              <a:chExt cx="7983064" cy="7738892"/>
            </a:xfrm>
          </p:grpSpPr>
          <p:sp>
            <p:nvSpPr>
              <p:cNvPr id="217" name="Shape 149"/>
              <p:cNvSpPr/>
              <p:nvPr/>
            </p:nvSpPr>
            <p:spPr>
              <a:xfrm>
                <a:off x="0" y="0"/>
                <a:ext cx="7983065" cy="7738893"/>
              </a:xfrm>
              <a:prstGeom prst="roundRect">
                <a:avLst>
                  <a:gd name="adj" fmla="val 12867"/>
                </a:avLst>
              </a:prstGeom>
              <a:blipFill rotWithShape="1">
                <a:blip r:embed="rId2"/>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218" name="image10.png" descr="image10.png"/>
              <p:cNvPicPr>
                <a:picLocks noChangeAspect="1"/>
              </p:cNvPicPr>
              <p:nvPr/>
            </p:nvPicPr>
            <p:blipFill>
              <a:blip r:embed="rId3">
                <a:extLst/>
              </a:blip>
              <a:stretch>
                <a:fillRect/>
              </a:stretch>
            </p:blipFill>
            <p:spPr>
              <a:xfrm rot="21499534">
                <a:off x="1353314" y="822225"/>
                <a:ext cx="2323913" cy="3904217"/>
              </a:xfrm>
              <a:prstGeom prst="rect">
                <a:avLst/>
              </a:prstGeom>
              <a:ln w="12700" cap="flat">
                <a:noFill/>
                <a:miter lim="400000"/>
              </a:ln>
              <a:effectLst/>
            </p:spPr>
          </p:pic>
        </p:grpSp>
        <p:pic>
          <p:nvPicPr>
            <p:cNvPr id="220" name="Image" descr="Image"/>
            <p:cNvPicPr>
              <a:picLocks noChangeAspect="1"/>
            </p:cNvPicPr>
            <p:nvPr/>
          </p:nvPicPr>
          <p:blipFill>
            <a:blip r:embed="rId4">
              <a:extLst/>
            </a:blip>
            <a:stretch>
              <a:fillRect/>
            </a:stretch>
          </p:blipFill>
          <p:spPr>
            <a:xfrm>
              <a:off x="2652073" y="2625663"/>
              <a:ext cx="5109018" cy="4744087"/>
            </a:xfrm>
            <a:prstGeom prst="rect">
              <a:avLst/>
            </a:prstGeom>
            <a:ln w="12700" cap="flat">
              <a:noFill/>
              <a:miter lim="400000"/>
            </a:ln>
            <a:effectLst/>
          </p:spPr>
        </p:pic>
      </p:grpSp>
      <p:pic>
        <p:nvPicPr>
          <p:cNvPr id="222" name="Ligne" descr="Ligne"/>
          <p:cNvPicPr>
            <a:picLocks noChangeAspect="1"/>
          </p:cNvPicPr>
          <p:nvPr/>
        </p:nvPicPr>
        <p:blipFill>
          <a:blip r:embed="rId5">
            <a:extLst/>
          </a:blip>
          <a:stretch>
            <a:fillRect/>
          </a:stretch>
        </p:blipFill>
        <p:spPr>
          <a:xfrm rot="16200000">
            <a:off x="6001297" y="6853441"/>
            <a:ext cx="12417389" cy="277286"/>
          </a:xfrm>
          <a:prstGeom prst="rect">
            <a:avLst/>
          </a:prstGeom>
          <a:ln w="12700">
            <a:miter lim="400000"/>
          </a:ln>
        </p:spPr>
      </p:pic>
      <p:sp>
        <p:nvSpPr>
          <p:cNvPr id="223" name="Shape 149"/>
          <p:cNvSpPr/>
          <p:nvPr/>
        </p:nvSpPr>
        <p:spPr>
          <a:xfrm>
            <a:off x="15778122" y="3122637"/>
            <a:ext cx="7983065" cy="773889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grpSp>
        <p:nvGrpSpPr>
          <p:cNvPr id="226" name="Groupe"/>
          <p:cNvGrpSpPr/>
          <p:nvPr/>
        </p:nvGrpSpPr>
        <p:grpSpPr>
          <a:xfrm>
            <a:off x="9386207" y="4254668"/>
            <a:ext cx="5647569" cy="5474832"/>
            <a:chOff x="0" y="0"/>
            <a:chExt cx="5647567" cy="5474830"/>
          </a:xfrm>
        </p:grpSpPr>
        <p:sp>
          <p:nvSpPr>
            <p:cNvPr id="224" name="Shape 149"/>
            <p:cNvSpPr/>
            <p:nvPr/>
          </p:nvSpPr>
          <p:spPr>
            <a:xfrm>
              <a:off x="0" y="0"/>
              <a:ext cx="5647568" cy="5474831"/>
            </a:xfrm>
            <a:prstGeom prst="roundRect">
              <a:avLst>
                <a:gd name="adj" fmla="val 12867"/>
              </a:avLst>
            </a:prstGeom>
            <a:blipFill rotWithShape="1">
              <a:blip r:embed="rId2"/>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225" name="pasted-image.tiff" descr="pasted-image.tiff"/>
            <p:cNvPicPr>
              <a:picLocks noChangeAspect="1"/>
            </p:cNvPicPr>
            <p:nvPr/>
          </p:nvPicPr>
          <p:blipFill>
            <a:blip r:embed="rId6">
              <a:extLst/>
            </a:blip>
            <a:stretch>
              <a:fillRect/>
            </a:stretch>
          </p:blipFill>
          <p:spPr>
            <a:xfrm>
              <a:off x="929105" y="1292456"/>
              <a:ext cx="3789358" cy="2889918"/>
            </a:xfrm>
            <a:prstGeom prst="rect">
              <a:avLst/>
            </a:prstGeom>
            <a:ln w="12700" cap="flat">
              <a:noFill/>
              <a:miter lim="400000"/>
            </a:ln>
            <a:effectLst/>
          </p:spPr>
        </p:pic>
      </p:grpSp>
      <p:pic>
        <p:nvPicPr>
          <p:cNvPr id="227" name="Image" descr="Image"/>
          <p:cNvPicPr>
            <a:picLocks noChangeAspect="1"/>
          </p:cNvPicPr>
          <p:nvPr/>
        </p:nvPicPr>
        <p:blipFill>
          <a:blip r:embed="rId7">
            <a:extLst/>
          </a:blip>
          <a:stretch>
            <a:fillRect/>
          </a:stretch>
        </p:blipFill>
        <p:spPr>
          <a:xfrm>
            <a:off x="18042455" y="4419600"/>
            <a:ext cx="3454401" cy="487680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30" name="docteur.png" descr="docteur.png"/>
          <p:cNvPicPr>
            <a:picLocks noChangeAspect="1"/>
          </p:cNvPicPr>
          <p:nvPr/>
        </p:nvPicPr>
        <p:blipFill>
          <a:blip r:embed="rId3">
            <a:extLst/>
          </a:blip>
          <a:stretch>
            <a:fillRect/>
          </a:stretch>
        </p:blipFill>
        <p:spPr>
          <a:xfrm>
            <a:off x="9644178" y="3196845"/>
            <a:ext cx="5095643" cy="732231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33" name="Image" descr="Image"/>
          <p:cNvPicPr>
            <a:picLocks noChangeAspect="1"/>
          </p:cNvPicPr>
          <p:nvPr/>
        </p:nvPicPr>
        <p:blipFill>
          <a:blip r:embed="rId3">
            <a:extLst/>
          </a:blip>
          <a:stretch>
            <a:fillRect/>
          </a:stretch>
        </p:blipFill>
        <p:spPr>
          <a:xfrm>
            <a:off x="7510157" y="3813825"/>
            <a:ext cx="9363686" cy="608835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36" name="Image" descr="Image"/>
          <p:cNvPicPr>
            <a:picLocks noChangeAspect="1"/>
          </p:cNvPicPr>
          <p:nvPr/>
        </p:nvPicPr>
        <p:blipFill>
          <a:blip r:embed="rId3">
            <a:extLst/>
          </a:blip>
          <a:srcRect l="0" t="0" r="0" b="16397"/>
          <a:stretch>
            <a:fillRect/>
          </a:stretch>
        </p:blipFill>
        <p:spPr>
          <a:xfrm>
            <a:off x="8698904" y="2458243"/>
            <a:ext cx="6986200" cy="8799438"/>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39" name="Image" descr="Image"/>
          <p:cNvPicPr>
            <a:picLocks noChangeAspect="1"/>
          </p:cNvPicPr>
          <p:nvPr/>
        </p:nvPicPr>
        <p:blipFill>
          <a:blip r:embed="rId3">
            <a:extLst/>
          </a:blip>
          <a:stretch>
            <a:fillRect/>
          </a:stretch>
        </p:blipFill>
        <p:spPr>
          <a:xfrm>
            <a:off x="6953113" y="3726057"/>
            <a:ext cx="10477774" cy="6263886"/>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42" name="Image" descr="Image"/>
          <p:cNvPicPr>
            <a:picLocks noChangeAspect="1"/>
          </p:cNvPicPr>
          <p:nvPr/>
        </p:nvPicPr>
        <p:blipFill>
          <a:blip r:embed="rId3">
            <a:extLst/>
          </a:blip>
          <a:srcRect l="0" t="8876" r="0" b="8876"/>
          <a:stretch>
            <a:fillRect/>
          </a:stretch>
        </p:blipFill>
        <p:spPr>
          <a:xfrm>
            <a:off x="7224434" y="3793764"/>
            <a:ext cx="9935132" cy="6128472"/>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4" name="Ligne" descr="Ligne"/>
          <p:cNvPicPr>
            <a:picLocks noChangeAspect="1"/>
          </p:cNvPicPr>
          <p:nvPr/>
        </p:nvPicPr>
        <p:blipFill>
          <a:blip r:embed="rId2">
            <a:extLst/>
          </a:blip>
          <a:stretch>
            <a:fillRect/>
          </a:stretch>
        </p:blipFill>
        <p:spPr>
          <a:xfrm rot="16200000">
            <a:off x="6001297" y="6853441"/>
            <a:ext cx="12417389" cy="277286"/>
          </a:xfrm>
          <a:prstGeom prst="rect">
            <a:avLst/>
          </a:prstGeom>
          <a:ln w="12700">
            <a:miter lim="400000"/>
          </a:ln>
        </p:spPr>
      </p:pic>
      <p:grpSp>
        <p:nvGrpSpPr>
          <p:cNvPr id="247" name="Groupe"/>
          <p:cNvGrpSpPr/>
          <p:nvPr/>
        </p:nvGrpSpPr>
        <p:grpSpPr>
          <a:xfrm>
            <a:off x="9514591" y="4244254"/>
            <a:ext cx="5392426" cy="5227492"/>
            <a:chOff x="0" y="0"/>
            <a:chExt cx="5392425" cy="5227491"/>
          </a:xfrm>
        </p:grpSpPr>
        <p:sp>
          <p:nvSpPr>
            <p:cNvPr id="245" name="Shape 149"/>
            <p:cNvSpPr/>
            <p:nvPr/>
          </p:nvSpPr>
          <p:spPr>
            <a:xfrm>
              <a:off x="0" y="0"/>
              <a:ext cx="5392426" cy="5227492"/>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246" name="Image" descr="Image"/>
            <p:cNvPicPr>
              <a:picLocks noChangeAspect="1"/>
            </p:cNvPicPr>
            <p:nvPr/>
          </p:nvPicPr>
          <p:blipFill>
            <a:blip r:embed="rId4">
              <a:extLst/>
            </a:blip>
            <a:stretch>
              <a:fillRect/>
            </a:stretch>
          </p:blipFill>
          <p:spPr>
            <a:xfrm>
              <a:off x="543602" y="999288"/>
              <a:ext cx="4305220" cy="3228916"/>
            </a:xfrm>
            <a:prstGeom prst="rect">
              <a:avLst/>
            </a:prstGeom>
            <a:ln w="12700" cap="flat">
              <a:noFill/>
              <a:miter lim="400000"/>
            </a:ln>
            <a:effectLst/>
          </p:spPr>
        </p:pic>
      </p:grpSp>
      <p:sp>
        <p:nvSpPr>
          <p:cNvPr id="248" name="Shape 149"/>
          <p:cNvSpPr/>
          <p:nvPr/>
        </p:nvSpPr>
        <p:spPr>
          <a:xfrm>
            <a:off x="658795" y="3122637"/>
            <a:ext cx="7983066" cy="7738894"/>
          </a:xfrm>
          <a:prstGeom prst="roundRect">
            <a:avLst>
              <a:gd name="adj" fmla="val 12867"/>
            </a:avLst>
          </a:prstGeom>
          <a:blipFill>
            <a:blip r:embed="rId3"/>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sp>
        <p:nvSpPr>
          <p:cNvPr id="249" name="Shape 149"/>
          <p:cNvSpPr/>
          <p:nvPr/>
        </p:nvSpPr>
        <p:spPr>
          <a:xfrm>
            <a:off x="15779746" y="3122637"/>
            <a:ext cx="7983066" cy="7738894"/>
          </a:xfrm>
          <a:prstGeom prst="roundRect">
            <a:avLst>
              <a:gd name="adj" fmla="val 12867"/>
            </a:avLst>
          </a:prstGeom>
          <a:blipFill>
            <a:blip r:embed="rId3"/>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50" name="image10.png" descr="image10.png"/>
          <p:cNvPicPr>
            <a:picLocks noChangeAspect="1"/>
          </p:cNvPicPr>
          <p:nvPr/>
        </p:nvPicPr>
        <p:blipFill>
          <a:blip r:embed="rId5">
            <a:extLst/>
          </a:blip>
          <a:stretch>
            <a:fillRect/>
          </a:stretch>
        </p:blipFill>
        <p:spPr>
          <a:xfrm rot="21499534">
            <a:off x="17966669" y="3960304"/>
            <a:ext cx="3609220" cy="6063559"/>
          </a:xfrm>
          <a:prstGeom prst="rect">
            <a:avLst/>
          </a:prstGeom>
          <a:ln w="12700">
            <a:miter lim="400000"/>
          </a:ln>
        </p:spPr>
      </p:pic>
      <p:pic>
        <p:nvPicPr>
          <p:cNvPr id="251" name="Image" descr="Image"/>
          <p:cNvPicPr>
            <a:picLocks noChangeAspect="1"/>
          </p:cNvPicPr>
          <p:nvPr/>
        </p:nvPicPr>
        <p:blipFill>
          <a:blip r:embed="rId6">
            <a:extLst/>
          </a:blip>
          <a:stretch>
            <a:fillRect/>
          </a:stretch>
        </p:blipFill>
        <p:spPr>
          <a:xfrm>
            <a:off x="1236708" y="5722384"/>
            <a:ext cx="6827240" cy="2539400"/>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53" name="Shape 160"/>
          <p:cNvSpPr/>
          <p:nvPr/>
        </p:nvSpPr>
        <p:spPr>
          <a:xfrm>
            <a:off x="16962905" y="634739"/>
            <a:ext cx="6245694" cy="5753025"/>
          </a:xfrm>
          <a:prstGeom prst="roundRect">
            <a:avLst>
              <a:gd name="adj" fmla="val 14824"/>
            </a:avLst>
          </a:prstGeom>
          <a:solidFill>
            <a:srgbClr val="2D7DAC"/>
          </a:solidFill>
          <a:ln w="12700">
            <a:miter lim="400000"/>
          </a:ln>
        </p:spPr>
        <p:txBody>
          <a:bodyPr lIns="50800" tIns="50800" rIns="50800" bIns="50800" anchor="ctr"/>
          <a:lstStyle/>
          <a:p>
            <a:pPr>
              <a:defRPr b="0" sz="3600">
                <a:solidFill>
                  <a:srgbClr val="FFFFFF"/>
                </a:solidFill>
                <a:latin typeface="Helvetica Light"/>
                <a:ea typeface="Helvetica Light"/>
                <a:cs typeface="Helvetica Light"/>
                <a:sym typeface="Helvetica Light"/>
              </a:defRPr>
            </a:pPr>
          </a:p>
        </p:txBody>
      </p:sp>
      <p:pic>
        <p:nvPicPr>
          <p:cNvPr id="254" name="pasted-image.tiff" descr="pasted-image.tiff"/>
          <p:cNvPicPr>
            <a:picLocks noChangeAspect="1"/>
          </p:cNvPicPr>
          <p:nvPr/>
        </p:nvPicPr>
        <p:blipFill>
          <a:blip r:embed="rId3">
            <a:extLst/>
          </a:blip>
          <a:stretch>
            <a:fillRect/>
          </a:stretch>
        </p:blipFill>
        <p:spPr>
          <a:xfrm>
            <a:off x="17089905" y="2271833"/>
            <a:ext cx="6460207" cy="2478836"/>
          </a:xfrm>
          <a:prstGeom prst="rect">
            <a:avLst/>
          </a:prstGeom>
          <a:ln w="12700">
            <a:miter lim="400000"/>
          </a:ln>
        </p:spPr>
      </p:pic>
      <p:sp>
        <p:nvSpPr>
          <p:cNvPr id="255" name="Shape 162"/>
          <p:cNvSpPr/>
          <p:nvPr/>
        </p:nvSpPr>
        <p:spPr>
          <a:xfrm>
            <a:off x="1249977" y="7122745"/>
            <a:ext cx="6245695" cy="5753023"/>
          </a:xfrm>
          <a:prstGeom prst="roundRect">
            <a:avLst>
              <a:gd name="adj" fmla="val 14824"/>
            </a:avLst>
          </a:prstGeom>
          <a:solidFill>
            <a:srgbClr val="2C7AAA"/>
          </a:solidFill>
          <a:ln w="12700">
            <a:miter lim="400000"/>
          </a:ln>
        </p:spPr>
        <p:txBody>
          <a:bodyPr lIns="50800" tIns="50800" rIns="50800" bIns="50800" anchor="ctr"/>
          <a:lstStyle/>
          <a:p>
            <a:pPr>
              <a:defRPr b="0" sz="3600">
                <a:solidFill>
                  <a:srgbClr val="FFFFFF"/>
                </a:solidFill>
                <a:latin typeface="Helvetica Light"/>
                <a:ea typeface="Helvetica Light"/>
                <a:cs typeface="Helvetica Light"/>
                <a:sym typeface="Helvetica Light"/>
              </a:defRPr>
            </a:pPr>
          </a:p>
        </p:txBody>
      </p:sp>
      <p:sp>
        <p:nvSpPr>
          <p:cNvPr id="256" name="Shape 163"/>
          <p:cNvSpPr/>
          <p:nvPr/>
        </p:nvSpPr>
        <p:spPr>
          <a:xfrm>
            <a:off x="9069154" y="634739"/>
            <a:ext cx="6245695" cy="5753026"/>
          </a:xfrm>
          <a:prstGeom prst="roundRect">
            <a:avLst>
              <a:gd name="adj" fmla="val 14824"/>
            </a:avLst>
          </a:prstGeom>
          <a:solidFill>
            <a:srgbClr val="2C7AAA"/>
          </a:solidFill>
          <a:ln w="12700">
            <a:miter lim="400000"/>
          </a:ln>
        </p:spPr>
        <p:txBody>
          <a:bodyPr lIns="50800" tIns="50800" rIns="50800" bIns="50800" anchor="ctr"/>
          <a:lstStyle/>
          <a:p>
            <a:pPr>
              <a:defRPr b="0" sz="3600">
                <a:solidFill>
                  <a:srgbClr val="FFFFFF"/>
                </a:solidFill>
                <a:latin typeface="Helvetica Light"/>
                <a:ea typeface="Helvetica Light"/>
                <a:cs typeface="Helvetica Light"/>
                <a:sym typeface="Helvetica Light"/>
              </a:defRPr>
            </a:pPr>
          </a:p>
        </p:txBody>
      </p:sp>
      <p:pic>
        <p:nvPicPr>
          <p:cNvPr id="257" name="pasted-image.tiff" descr="pasted-image.tiff"/>
          <p:cNvPicPr>
            <a:picLocks noChangeAspect="1"/>
          </p:cNvPicPr>
          <p:nvPr/>
        </p:nvPicPr>
        <p:blipFill>
          <a:blip r:embed="rId4">
            <a:extLst/>
          </a:blip>
          <a:stretch>
            <a:fillRect/>
          </a:stretch>
        </p:blipFill>
        <p:spPr>
          <a:xfrm>
            <a:off x="9295579" y="34869"/>
            <a:ext cx="5792842" cy="6952766"/>
          </a:xfrm>
          <a:prstGeom prst="rect">
            <a:avLst/>
          </a:prstGeom>
          <a:ln w="12700">
            <a:miter lim="400000"/>
          </a:ln>
        </p:spPr>
      </p:pic>
      <p:sp>
        <p:nvSpPr>
          <p:cNvPr id="258" name="Shape 166"/>
          <p:cNvSpPr/>
          <p:nvPr/>
        </p:nvSpPr>
        <p:spPr>
          <a:xfrm>
            <a:off x="1175401" y="634738"/>
            <a:ext cx="6245696" cy="5753027"/>
          </a:xfrm>
          <a:prstGeom prst="roundRect">
            <a:avLst>
              <a:gd name="adj" fmla="val 14824"/>
            </a:avLst>
          </a:prstGeom>
          <a:solidFill>
            <a:srgbClr val="307DAD"/>
          </a:solidFill>
          <a:ln w="12700">
            <a:miter lim="400000"/>
          </a:ln>
        </p:spPr>
        <p:txBody>
          <a:bodyPr lIns="50800" tIns="50800" rIns="50800" bIns="50800" anchor="ctr"/>
          <a:lstStyle/>
          <a:p>
            <a:pPr>
              <a:defRPr b="0" sz="3600">
                <a:solidFill>
                  <a:srgbClr val="FFFFFF"/>
                </a:solidFill>
                <a:latin typeface="Helvetica Light"/>
                <a:ea typeface="Helvetica Light"/>
                <a:cs typeface="Helvetica Light"/>
                <a:sym typeface="Helvetica Light"/>
              </a:defRPr>
            </a:pPr>
          </a:p>
        </p:txBody>
      </p:sp>
      <p:pic>
        <p:nvPicPr>
          <p:cNvPr id="259" name="pasted-image.tiff" descr="pasted-image.tiff"/>
          <p:cNvPicPr>
            <a:picLocks noChangeAspect="1"/>
          </p:cNvPicPr>
          <p:nvPr/>
        </p:nvPicPr>
        <p:blipFill>
          <a:blip r:embed="rId5">
            <a:extLst/>
          </a:blip>
          <a:stretch>
            <a:fillRect/>
          </a:stretch>
        </p:blipFill>
        <p:spPr>
          <a:xfrm>
            <a:off x="1324555" y="1896963"/>
            <a:ext cx="6096542" cy="4192862"/>
          </a:xfrm>
          <a:prstGeom prst="rect">
            <a:avLst/>
          </a:prstGeom>
          <a:ln w="12700">
            <a:miter lim="400000"/>
          </a:ln>
        </p:spPr>
      </p:pic>
      <p:sp>
        <p:nvSpPr>
          <p:cNvPr id="260" name="Shape 168"/>
          <p:cNvSpPr/>
          <p:nvPr/>
        </p:nvSpPr>
        <p:spPr>
          <a:xfrm>
            <a:off x="3663247" y="1548890"/>
            <a:ext cx="1270003" cy="1270003"/>
          </a:xfrm>
          <a:prstGeom prst="ellipse">
            <a:avLst/>
          </a:prstGeom>
          <a:solidFill>
            <a:srgbClr val="00A6AC">
              <a:alpha val="34680"/>
            </a:srgbClr>
          </a:solidFill>
          <a:ln w="25400">
            <a:solidFill>
              <a:srgbClr val="00797E">
                <a:alpha val="34680"/>
              </a:srgbClr>
            </a:solidFill>
          </a:ln>
        </p:spPr>
        <p:txBody>
          <a:bodyPr lIns="50800" tIns="50800" rIns="50800" bIns="50800" anchor="ctr"/>
          <a:lstStyle/>
          <a:p>
            <a:pPr>
              <a:defRPr b="0" sz="5000"/>
            </a:pPr>
          </a:p>
        </p:txBody>
      </p:sp>
      <p:sp>
        <p:nvSpPr>
          <p:cNvPr id="261" name="Shape 170"/>
          <p:cNvSpPr/>
          <p:nvPr/>
        </p:nvSpPr>
        <p:spPr>
          <a:xfrm>
            <a:off x="16962905" y="7122745"/>
            <a:ext cx="6245696" cy="5753024"/>
          </a:xfrm>
          <a:prstGeom prst="roundRect">
            <a:avLst>
              <a:gd name="adj" fmla="val 14824"/>
            </a:avLst>
          </a:prstGeom>
          <a:solidFill>
            <a:srgbClr val="2D7BAC"/>
          </a:solidFill>
          <a:ln w="12700">
            <a:miter lim="400000"/>
          </a:ln>
        </p:spPr>
        <p:txBody>
          <a:bodyPr lIns="50800" tIns="50800" rIns="50800" bIns="50800" anchor="ctr"/>
          <a:lstStyle/>
          <a:p>
            <a:pPr>
              <a:defRPr b="0" sz="3600">
                <a:solidFill>
                  <a:srgbClr val="FFFFFF"/>
                </a:solidFill>
                <a:latin typeface="Helvetica Light"/>
                <a:ea typeface="Helvetica Light"/>
                <a:cs typeface="Helvetica Light"/>
                <a:sym typeface="Helvetica Light"/>
              </a:defRPr>
            </a:pPr>
          </a:p>
        </p:txBody>
      </p:sp>
      <p:pic>
        <p:nvPicPr>
          <p:cNvPr id="262" name="pasted-image.tiff" descr="pasted-image.tiff"/>
          <p:cNvPicPr>
            <a:picLocks noChangeAspect="1"/>
          </p:cNvPicPr>
          <p:nvPr/>
        </p:nvPicPr>
        <p:blipFill>
          <a:blip r:embed="rId6">
            <a:extLst/>
          </a:blip>
          <a:stretch>
            <a:fillRect/>
          </a:stretch>
        </p:blipFill>
        <p:spPr>
          <a:xfrm>
            <a:off x="17839921" y="7753425"/>
            <a:ext cx="4491663" cy="4491663"/>
          </a:xfrm>
          <a:prstGeom prst="rect">
            <a:avLst/>
          </a:prstGeom>
          <a:ln w="12700">
            <a:miter lim="400000"/>
          </a:ln>
        </p:spPr>
      </p:pic>
      <p:sp>
        <p:nvSpPr>
          <p:cNvPr id="263" name="Shape 173"/>
          <p:cNvSpPr/>
          <p:nvPr/>
        </p:nvSpPr>
        <p:spPr>
          <a:xfrm>
            <a:off x="9101501" y="7155093"/>
            <a:ext cx="6245696" cy="5753027"/>
          </a:xfrm>
          <a:prstGeom prst="roundRect">
            <a:avLst>
              <a:gd name="adj" fmla="val 14824"/>
            </a:avLst>
          </a:prstGeom>
          <a:solidFill>
            <a:srgbClr val="307DAD"/>
          </a:solidFill>
          <a:ln w="12700">
            <a:miter lim="400000"/>
          </a:ln>
        </p:spPr>
        <p:txBody>
          <a:bodyPr lIns="50800" tIns="50800" rIns="50800" bIns="50800" anchor="ctr"/>
          <a:lstStyle/>
          <a:p>
            <a:pPr>
              <a:defRPr b="0" sz="3600">
                <a:solidFill>
                  <a:srgbClr val="FFFFFF"/>
                </a:solidFill>
                <a:latin typeface="Helvetica Light"/>
                <a:ea typeface="Helvetica Light"/>
                <a:cs typeface="Helvetica Light"/>
                <a:sym typeface="Helvetica Light"/>
              </a:defRPr>
            </a:pPr>
          </a:p>
        </p:txBody>
      </p:sp>
      <p:pic>
        <p:nvPicPr>
          <p:cNvPr id="264" name="pasted-image.png" descr="pasted-image.png"/>
          <p:cNvPicPr>
            <a:picLocks noChangeAspect="1"/>
          </p:cNvPicPr>
          <p:nvPr/>
        </p:nvPicPr>
        <p:blipFill>
          <a:blip r:embed="rId7">
            <a:extLst/>
          </a:blip>
          <a:stretch>
            <a:fillRect/>
          </a:stretch>
        </p:blipFill>
        <p:spPr>
          <a:xfrm>
            <a:off x="8653860" y="7045090"/>
            <a:ext cx="6351825" cy="6351825"/>
          </a:xfrm>
          <a:prstGeom prst="rect">
            <a:avLst/>
          </a:prstGeom>
          <a:ln w="12700">
            <a:miter lim="400000"/>
          </a:ln>
        </p:spPr>
      </p:pic>
      <p:pic>
        <p:nvPicPr>
          <p:cNvPr id="265" name="pasted-image.tiff" descr="pasted-image.tiff"/>
          <p:cNvPicPr>
            <a:picLocks noChangeAspect="1"/>
          </p:cNvPicPr>
          <p:nvPr/>
        </p:nvPicPr>
        <p:blipFill>
          <a:blip r:embed="rId8">
            <a:extLst/>
          </a:blip>
          <a:stretch>
            <a:fillRect/>
          </a:stretch>
        </p:blipFill>
        <p:spPr>
          <a:xfrm>
            <a:off x="716913" y="6123030"/>
            <a:ext cx="7311823" cy="7311822"/>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71" name="Groupe"/>
          <p:cNvGrpSpPr/>
          <p:nvPr/>
        </p:nvGrpSpPr>
        <p:grpSpPr>
          <a:xfrm>
            <a:off x="674423" y="7181605"/>
            <a:ext cx="6346574" cy="6023554"/>
            <a:chOff x="0" y="0"/>
            <a:chExt cx="6346573" cy="6023552"/>
          </a:xfrm>
        </p:grpSpPr>
        <p:sp>
          <p:nvSpPr>
            <p:cNvPr id="269" name="Shape 310"/>
            <p:cNvSpPr/>
            <p:nvPr/>
          </p:nvSpPr>
          <p:spPr>
            <a:xfrm>
              <a:off x="0" y="0"/>
              <a:ext cx="6346574" cy="6023553"/>
            </a:xfrm>
            <a:prstGeom prst="roundRect">
              <a:avLst>
                <a:gd name="adj" fmla="val 14387"/>
              </a:avLst>
            </a:prstGeom>
            <a:solidFill>
              <a:srgbClr val="2F7CAD"/>
            </a:solidFill>
            <a:ln w="12700" cap="flat">
              <a:noFill/>
              <a:miter lim="400000"/>
            </a:ln>
            <a:effectLst/>
          </p:spPr>
          <p:txBody>
            <a:bodyPr wrap="square" lIns="50800" tIns="50800" rIns="50800" bIns="50800" numCol="1" anchor="ctr">
              <a:noAutofit/>
            </a:bodyPr>
            <a:lstStyle/>
            <a:p>
              <a:pPr>
                <a:defRPr b="0" sz="3600">
                  <a:solidFill>
                    <a:srgbClr val="FFFFFF"/>
                  </a:solidFill>
                  <a:latin typeface="Helvetica Light"/>
                  <a:ea typeface="Helvetica Light"/>
                  <a:cs typeface="Helvetica Light"/>
                  <a:sym typeface="Helvetica Light"/>
                </a:defRPr>
              </a:pPr>
            </a:p>
          </p:txBody>
        </p:sp>
        <p:pic>
          <p:nvPicPr>
            <p:cNvPr id="270" name="image10.png" descr="image10.png"/>
            <p:cNvPicPr>
              <a:picLocks noChangeAspect="1"/>
            </p:cNvPicPr>
            <p:nvPr/>
          </p:nvPicPr>
          <p:blipFill>
            <a:blip r:embed="rId2">
              <a:extLst/>
            </a:blip>
            <a:stretch>
              <a:fillRect/>
            </a:stretch>
          </p:blipFill>
          <p:spPr>
            <a:xfrm>
              <a:off x="373966" y="323426"/>
              <a:ext cx="5598642" cy="5376701"/>
            </a:xfrm>
            <a:prstGeom prst="rect">
              <a:avLst/>
            </a:prstGeom>
            <a:ln w="12700" cap="flat">
              <a:noFill/>
              <a:miter lim="400000"/>
            </a:ln>
            <a:effectLst/>
          </p:spPr>
        </p:pic>
      </p:grpSp>
      <p:grpSp>
        <p:nvGrpSpPr>
          <p:cNvPr id="276" name="Groupe"/>
          <p:cNvGrpSpPr/>
          <p:nvPr/>
        </p:nvGrpSpPr>
        <p:grpSpPr>
          <a:xfrm>
            <a:off x="674422" y="539566"/>
            <a:ext cx="6346576" cy="6023553"/>
            <a:chOff x="0" y="0"/>
            <a:chExt cx="6346574" cy="6023552"/>
          </a:xfrm>
        </p:grpSpPr>
        <p:sp>
          <p:nvSpPr>
            <p:cNvPr id="272" name="Shape 374"/>
            <p:cNvSpPr/>
            <p:nvPr/>
          </p:nvSpPr>
          <p:spPr>
            <a:xfrm>
              <a:off x="0" y="0"/>
              <a:ext cx="6346575" cy="6023553"/>
            </a:xfrm>
            <a:prstGeom prst="roundRect">
              <a:avLst>
                <a:gd name="adj" fmla="val 14387"/>
              </a:avLst>
            </a:prstGeom>
            <a:solidFill>
              <a:srgbClr val="2F7CAD"/>
            </a:solidFill>
            <a:ln w="12700" cap="flat">
              <a:noFill/>
              <a:miter lim="400000"/>
            </a:ln>
            <a:effectLst/>
          </p:spPr>
          <p:txBody>
            <a:bodyPr wrap="square" lIns="50800" tIns="50800" rIns="50800" bIns="50800" numCol="1" anchor="ctr">
              <a:noAutofit/>
            </a:bodyPr>
            <a:lstStyle/>
            <a:p>
              <a:pPr>
                <a:defRPr b="0" sz="3600">
                  <a:solidFill>
                    <a:srgbClr val="FFFFFF"/>
                  </a:solidFill>
                  <a:latin typeface="Helvetica Light"/>
                  <a:ea typeface="Helvetica Light"/>
                  <a:cs typeface="Helvetica Light"/>
                  <a:sym typeface="Helvetica Light"/>
                </a:defRPr>
              </a:pPr>
            </a:p>
          </p:txBody>
        </p:sp>
        <p:grpSp>
          <p:nvGrpSpPr>
            <p:cNvPr id="275" name="Group 377"/>
            <p:cNvGrpSpPr/>
            <p:nvPr/>
          </p:nvGrpSpPr>
          <p:grpSpPr>
            <a:xfrm>
              <a:off x="438547" y="367512"/>
              <a:ext cx="5473095" cy="5262314"/>
              <a:chOff x="0" y="0"/>
              <a:chExt cx="5473093" cy="5262313"/>
            </a:xfrm>
          </p:grpSpPr>
          <p:pic>
            <p:nvPicPr>
              <p:cNvPr id="273" name="image7.png" descr="image7.png"/>
              <p:cNvPicPr>
                <a:picLocks noChangeAspect="1"/>
              </p:cNvPicPr>
              <p:nvPr/>
            </p:nvPicPr>
            <p:blipFill>
              <a:blip r:embed="rId3">
                <a:extLst/>
              </a:blip>
              <a:stretch>
                <a:fillRect/>
              </a:stretch>
            </p:blipFill>
            <p:spPr>
              <a:xfrm>
                <a:off x="-1" y="0"/>
                <a:ext cx="2780657" cy="2706504"/>
              </a:xfrm>
              <a:prstGeom prst="rect">
                <a:avLst/>
              </a:prstGeom>
              <a:ln w="12700" cap="flat">
                <a:noFill/>
                <a:miter lim="400000"/>
              </a:ln>
              <a:effectLst/>
            </p:spPr>
          </p:pic>
          <p:pic>
            <p:nvPicPr>
              <p:cNvPr id="274" name="image8.png" descr="image8.png"/>
              <p:cNvPicPr>
                <a:picLocks noChangeAspect="1"/>
              </p:cNvPicPr>
              <p:nvPr/>
            </p:nvPicPr>
            <p:blipFill>
              <a:blip r:embed="rId4">
                <a:extLst/>
              </a:blip>
              <a:stretch>
                <a:fillRect/>
              </a:stretch>
            </p:blipFill>
            <p:spPr>
              <a:xfrm>
                <a:off x="2692436" y="2262211"/>
                <a:ext cx="2780658" cy="3000103"/>
              </a:xfrm>
              <a:prstGeom prst="rect">
                <a:avLst/>
              </a:prstGeom>
              <a:ln w="12700" cap="flat">
                <a:noFill/>
                <a:miter lim="400000"/>
              </a:ln>
              <a:effectLst/>
            </p:spPr>
          </p:pic>
        </p:grpSp>
      </p:grpSp>
      <p:grpSp>
        <p:nvGrpSpPr>
          <p:cNvPr id="279" name="Groupe"/>
          <p:cNvGrpSpPr/>
          <p:nvPr/>
        </p:nvGrpSpPr>
        <p:grpSpPr>
          <a:xfrm>
            <a:off x="7539382" y="3846223"/>
            <a:ext cx="6346573" cy="6023554"/>
            <a:chOff x="0" y="0"/>
            <a:chExt cx="6346571" cy="6023552"/>
          </a:xfrm>
        </p:grpSpPr>
        <p:sp>
          <p:nvSpPr>
            <p:cNvPr id="277" name="Shape 398"/>
            <p:cNvSpPr/>
            <p:nvPr/>
          </p:nvSpPr>
          <p:spPr>
            <a:xfrm>
              <a:off x="0" y="0"/>
              <a:ext cx="6346572" cy="6023553"/>
            </a:xfrm>
            <a:prstGeom prst="roundRect">
              <a:avLst>
                <a:gd name="adj" fmla="val 14387"/>
              </a:avLst>
            </a:prstGeom>
            <a:solidFill>
              <a:srgbClr val="2F7CAD"/>
            </a:solidFill>
            <a:ln w="12700" cap="flat">
              <a:noFill/>
              <a:miter lim="400000"/>
            </a:ln>
            <a:effectLst/>
          </p:spPr>
          <p:txBody>
            <a:bodyPr wrap="square" lIns="50800" tIns="50800" rIns="50800" bIns="50800" numCol="1" anchor="ctr">
              <a:noAutofit/>
            </a:bodyPr>
            <a:lstStyle/>
            <a:p>
              <a:pPr>
                <a:defRPr b="0" sz="3600">
                  <a:solidFill>
                    <a:srgbClr val="FFFFFF"/>
                  </a:solidFill>
                  <a:latin typeface="Helvetica Light"/>
                  <a:ea typeface="Helvetica Light"/>
                  <a:cs typeface="Helvetica Light"/>
                  <a:sym typeface="Helvetica Light"/>
                </a:defRPr>
              </a:pPr>
            </a:p>
          </p:txBody>
        </p:sp>
        <p:pic>
          <p:nvPicPr>
            <p:cNvPr id="278" name="image5.tif" descr="image5.tif"/>
            <p:cNvPicPr>
              <a:picLocks noChangeAspect="1"/>
            </p:cNvPicPr>
            <p:nvPr/>
          </p:nvPicPr>
          <p:blipFill>
            <a:blip r:embed="rId5">
              <a:extLst/>
            </a:blip>
            <a:stretch>
              <a:fillRect/>
            </a:stretch>
          </p:blipFill>
          <p:spPr>
            <a:xfrm>
              <a:off x="753141" y="591631"/>
              <a:ext cx="4840289" cy="4840289"/>
            </a:xfrm>
            <a:prstGeom prst="rect">
              <a:avLst/>
            </a:prstGeom>
            <a:ln w="12700" cap="flat">
              <a:noFill/>
              <a:miter lim="400000"/>
            </a:ln>
            <a:effectLst/>
          </p:spPr>
        </p:pic>
      </p:grpSp>
      <p:grpSp>
        <p:nvGrpSpPr>
          <p:cNvPr id="282" name="Groupe"/>
          <p:cNvGrpSpPr/>
          <p:nvPr/>
        </p:nvGrpSpPr>
        <p:grpSpPr>
          <a:xfrm>
            <a:off x="16606173" y="3450685"/>
            <a:ext cx="7029640" cy="6814630"/>
            <a:chOff x="0" y="0"/>
            <a:chExt cx="7029638" cy="6814628"/>
          </a:xfrm>
        </p:grpSpPr>
        <p:sp>
          <p:nvSpPr>
            <p:cNvPr id="280" name="Shape 149"/>
            <p:cNvSpPr/>
            <p:nvPr/>
          </p:nvSpPr>
          <p:spPr>
            <a:xfrm>
              <a:off x="0" y="0"/>
              <a:ext cx="7029639" cy="6814629"/>
            </a:xfrm>
            <a:prstGeom prst="roundRect">
              <a:avLst>
                <a:gd name="adj" fmla="val 12867"/>
              </a:avLst>
            </a:prstGeom>
            <a:blipFill rotWithShape="1">
              <a:blip r:embed="rId6"/>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281" name="Image" descr="Image"/>
            <p:cNvPicPr>
              <a:picLocks noChangeAspect="1"/>
            </p:cNvPicPr>
            <p:nvPr/>
          </p:nvPicPr>
          <p:blipFill>
            <a:blip r:embed="rId7">
              <a:extLst/>
            </a:blip>
            <a:stretch>
              <a:fillRect/>
            </a:stretch>
          </p:blipFill>
          <p:spPr>
            <a:xfrm>
              <a:off x="1206248" y="1637711"/>
              <a:ext cx="4594759" cy="3539206"/>
            </a:xfrm>
            <a:prstGeom prst="rect">
              <a:avLst/>
            </a:prstGeom>
            <a:ln w="12700" cap="flat">
              <a:noFill/>
              <a:miter lim="400000"/>
            </a:ln>
            <a:effectLst/>
          </p:spPr>
        </p:pic>
      </p:grpSp>
      <p:pic>
        <p:nvPicPr>
          <p:cNvPr id="283" name="Ligne" descr="Ligne"/>
          <p:cNvPicPr>
            <a:picLocks noChangeAspect="1"/>
          </p:cNvPicPr>
          <p:nvPr/>
        </p:nvPicPr>
        <p:blipFill>
          <a:blip r:embed="rId8">
            <a:extLst/>
          </a:blip>
          <a:stretch>
            <a:fillRect/>
          </a:stretch>
        </p:blipFill>
        <p:spPr>
          <a:xfrm rot="16200000">
            <a:off x="9037370" y="6719357"/>
            <a:ext cx="12417388" cy="277286"/>
          </a:xfrm>
          <a:prstGeom prst="rect">
            <a:avLst/>
          </a:prstGeom>
          <a:ln w="12700">
            <a:miter lim="400000"/>
          </a:ln>
        </p:spPr>
      </p:pic>
      <p:pic>
        <p:nvPicPr>
          <p:cNvPr id="284" name="docteur.png" descr="docteur.png"/>
          <p:cNvPicPr>
            <a:picLocks noChangeAspect="1"/>
          </p:cNvPicPr>
          <p:nvPr/>
        </p:nvPicPr>
        <p:blipFill>
          <a:blip r:embed="rId9">
            <a:extLst/>
          </a:blip>
          <a:stretch>
            <a:fillRect/>
          </a:stretch>
        </p:blipFill>
        <p:spPr>
          <a:xfrm>
            <a:off x="13966124" y="5018759"/>
            <a:ext cx="2559879" cy="367848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flip dir="r"/>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87" name="Image" descr="Image"/>
          <p:cNvPicPr>
            <a:picLocks noChangeAspect="1"/>
          </p:cNvPicPr>
          <p:nvPr/>
        </p:nvPicPr>
        <p:blipFill>
          <a:blip r:embed="rId3">
            <a:extLst/>
          </a:blip>
          <a:stretch>
            <a:fillRect/>
          </a:stretch>
        </p:blipFill>
        <p:spPr>
          <a:xfrm>
            <a:off x="5975505" y="2003951"/>
            <a:ext cx="12899597" cy="9708098"/>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90" name="Image" descr="Image"/>
          <p:cNvPicPr>
            <a:picLocks noChangeAspect="1"/>
          </p:cNvPicPr>
          <p:nvPr/>
        </p:nvPicPr>
        <p:blipFill>
          <a:blip r:embed="rId3">
            <a:extLst/>
          </a:blip>
          <a:stretch>
            <a:fillRect/>
          </a:stretch>
        </p:blipFill>
        <p:spPr>
          <a:xfrm>
            <a:off x="8063934" y="2729934"/>
            <a:ext cx="8256132" cy="8256132"/>
          </a:xfrm>
          <a:prstGeom prst="rect">
            <a:avLst/>
          </a:prstGeom>
          <a:ln w="12700">
            <a:miter lim="400000"/>
          </a:ln>
        </p:spPr>
      </p:pic>
      <p:sp>
        <p:nvSpPr>
          <p:cNvPr id="291" name="?"/>
          <p:cNvSpPr txBox="1"/>
          <p:nvPr/>
        </p:nvSpPr>
        <p:spPr>
          <a:xfrm>
            <a:off x="11802872" y="5948495"/>
            <a:ext cx="1032257" cy="20730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3000"/>
            </a:lvl1pPr>
          </a:lstStyle>
          <a:p>
            <a:pPr/>
            <a:r>
              <a: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294" name="Image" descr="Image"/>
          <p:cNvPicPr>
            <a:picLocks noChangeAspect="1"/>
          </p:cNvPicPr>
          <p:nvPr/>
        </p:nvPicPr>
        <p:blipFill>
          <a:blip r:embed="rId3">
            <a:extLst/>
          </a:blip>
          <a:stretch>
            <a:fillRect/>
          </a:stretch>
        </p:blipFill>
        <p:spPr>
          <a:xfrm>
            <a:off x="6453757" y="4423584"/>
            <a:ext cx="8873986" cy="8873985"/>
          </a:xfrm>
          <a:prstGeom prst="rect">
            <a:avLst/>
          </a:prstGeom>
          <a:ln w="12700">
            <a:miter lim="400000"/>
          </a:ln>
        </p:spPr>
      </p:pic>
      <p:pic>
        <p:nvPicPr>
          <p:cNvPr id="295" name="Image" descr="Image"/>
          <p:cNvPicPr>
            <a:picLocks noChangeAspect="1"/>
          </p:cNvPicPr>
          <p:nvPr/>
        </p:nvPicPr>
        <p:blipFill>
          <a:blip r:embed="rId4">
            <a:extLst/>
          </a:blip>
          <a:stretch>
            <a:fillRect/>
          </a:stretch>
        </p:blipFill>
        <p:spPr>
          <a:xfrm>
            <a:off x="13192786" y="1941633"/>
            <a:ext cx="4043410" cy="4043409"/>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7" name="Ligne" descr="Ligne"/>
          <p:cNvPicPr>
            <a:picLocks noChangeAspect="1"/>
          </p:cNvPicPr>
          <p:nvPr/>
        </p:nvPicPr>
        <p:blipFill>
          <a:blip r:embed="rId2">
            <a:extLst/>
          </a:blip>
          <a:stretch>
            <a:fillRect/>
          </a:stretch>
        </p:blipFill>
        <p:spPr>
          <a:xfrm rot="16200000">
            <a:off x="6001297" y="6853441"/>
            <a:ext cx="12417389" cy="277286"/>
          </a:xfrm>
          <a:prstGeom prst="rect">
            <a:avLst/>
          </a:prstGeom>
          <a:ln w="12700">
            <a:miter lim="400000"/>
          </a:ln>
        </p:spPr>
      </p:pic>
      <p:grpSp>
        <p:nvGrpSpPr>
          <p:cNvPr id="300" name="Groupe"/>
          <p:cNvGrpSpPr/>
          <p:nvPr/>
        </p:nvGrpSpPr>
        <p:grpSpPr>
          <a:xfrm>
            <a:off x="15778122" y="3122637"/>
            <a:ext cx="7983065" cy="7738894"/>
            <a:chOff x="0" y="0"/>
            <a:chExt cx="7983064" cy="7738892"/>
          </a:xfrm>
        </p:grpSpPr>
        <p:sp>
          <p:nvSpPr>
            <p:cNvPr id="298" name="Shape 149"/>
            <p:cNvSpPr/>
            <p:nvPr/>
          </p:nvSpPr>
          <p:spPr>
            <a:xfrm>
              <a:off x="0" y="0"/>
              <a:ext cx="7983065" cy="7738893"/>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299" name="Image" descr="Image"/>
            <p:cNvPicPr>
              <a:picLocks noChangeAspect="1"/>
            </p:cNvPicPr>
            <p:nvPr/>
          </p:nvPicPr>
          <p:blipFill>
            <a:blip r:embed="rId4">
              <a:extLst/>
            </a:blip>
            <a:stretch>
              <a:fillRect/>
            </a:stretch>
          </p:blipFill>
          <p:spPr>
            <a:xfrm>
              <a:off x="2258610" y="2136524"/>
              <a:ext cx="3465845" cy="3465844"/>
            </a:xfrm>
            <a:prstGeom prst="rect">
              <a:avLst/>
            </a:prstGeom>
            <a:ln w="12700" cap="flat">
              <a:noFill/>
              <a:miter lim="400000"/>
            </a:ln>
            <a:effectLst/>
          </p:spPr>
        </p:pic>
      </p:grpSp>
      <p:grpSp>
        <p:nvGrpSpPr>
          <p:cNvPr id="303" name="Groupe"/>
          <p:cNvGrpSpPr/>
          <p:nvPr/>
        </p:nvGrpSpPr>
        <p:grpSpPr>
          <a:xfrm>
            <a:off x="9047145" y="3791893"/>
            <a:ext cx="6325693" cy="6132214"/>
            <a:chOff x="0" y="0"/>
            <a:chExt cx="6325692" cy="6132213"/>
          </a:xfrm>
        </p:grpSpPr>
        <p:sp>
          <p:nvSpPr>
            <p:cNvPr id="301" name="Shape 149"/>
            <p:cNvSpPr/>
            <p:nvPr/>
          </p:nvSpPr>
          <p:spPr>
            <a:xfrm>
              <a:off x="0" y="0"/>
              <a:ext cx="6325693" cy="6132214"/>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302" name="pasted-image.tiff" descr="pasted-image.tiff"/>
            <p:cNvPicPr>
              <a:picLocks noChangeAspect="1"/>
            </p:cNvPicPr>
            <p:nvPr/>
          </p:nvPicPr>
          <p:blipFill>
            <a:blip r:embed="rId5">
              <a:extLst/>
            </a:blip>
            <a:srcRect l="2884" t="0" r="0" b="0"/>
            <a:stretch>
              <a:fillRect/>
            </a:stretch>
          </p:blipFill>
          <p:spPr>
            <a:xfrm>
              <a:off x="1395547" y="997036"/>
              <a:ext cx="3642795" cy="4138142"/>
            </a:xfrm>
            <a:prstGeom prst="rect">
              <a:avLst/>
            </a:prstGeom>
            <a:ln w="12700" cap="flat">
              <a:noFill/>
              <a:miter lim="400000"/>
            </a:ln>
            <a:effectLst/>
          </p:spPr>
        </p:pic>
      </p:grpSp>
      <p:grpSp>
        <p:nvGrpSpPr>
          <p:cNvPr id="306" name="Groupe"/>
          <p:cNvGrpSpPr/>
          <p:nvPr/>
        </p:nvGrpSpPr>
        <p:grpSpPr>
          <a:xfrm>
            <a:off x="658795" y="3122637"/>
            <a:ext cx="7983066" cy="7738894"/>
            <a:chOff x="0" y="0"/>
            <a:chExt cx="7983064" cy="7738892"/>
          </a:xfrm>
        </p:grpSpPr>
        <p:sp>
          <p:nvSpPr>
            <p:cNvPr id="304" name="Shape 149"/>
            <p:cNvSpPr/>
            <p:nvPr/>
          </p:nvSpPr>
          <p:spPr>
            <a:xfrm>
              <a:off x="0" y="0"/>
              <a:ext cx="7983065" cy="7738893"/>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305" name="image10.png" descr="image10.png"/>
            <p:cNvPicPr>
              <a:picLocks noChangeAspect="1"/>
            </p:cNvPicPr>
            <p:nvPr/>
          </p:nvPicPr>
          <p:blipFill>
            <a:blip r:embed="rId6">
              <a:extLst/>
            </a:blip>
            <a:stretch>
              <a:fillRect/>
            </a:stretch>
          </p:blipFill>
          <p:spPr>
            <a:xfrm rot="38163">
              <a:off x="2449503" y="1278807"/>
              <a:ext cx="3084059" cy="5181279"/>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8" name="Ligne" descr="Ligne"/>
          <p:cNvPicPr>
            <a:picLocks noChangeAspect="1"/>
          </p:cNvPicPr>
          <p:nvPr/>
        </p:nvPicPr>
        <p:blipFill>
          <a:blip r:embed="rId2">
            <a:extLst/>
          </a:blip>
          <a:stretch>
            <a:fillRect/>
          </a:stretch>
        </p:blipFill>
        <p:spPr>
          <a:xfrm rot="16200000">
            <a:off x="6001297" y="6853441"/>
            <a:ext cx="12417389" cy="277286"/>
          </a:xfrm>
          <a:prstGeom prst="rect">
            <a:avLst/>
          </a:prstGeom>
          <a:ln w="12700">
            <a:miter lim="400000"/>
          </a:ln>
        </p:spPr>
      </p:pic>
      <p:grpSp>
        <p:nvGrpSpPr>
          <p:cNvPr id="311" name="Groupe"/>
          <p:cNvGrpSpPr/>
          <p:nvPr/>
        </p:nvGrpSpPr>
        <p:grpSpPr>
          <a:xfrm>
            <a:off x="15778122" y="3122637"/>
            <a:ext cx="7983065" cy="7738894"/>
            <a:chOff x="0" y="0"/>
            <a:chExt cx="7983064" cy="7738892"/>
          </a:xfrm>
        </p:grpSpPr>
        <p:sp>
          <p:nvSpPr>
            <p:cNvPr id="309" name="Shape 149"/>
            <p:cNvSpPr/>
            <p:nvPr/>
          </p:nvSpPr>
          <p:spPr>
            <a:xfrm>
              <a:off x="0" y="0"/>
              <a:ext cx="7983065" cy="7738893"/>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310" name="Image" descr="Image"/>
            <p:cNvPicPr>
              <a:picLocks noChangeAspect="1"/>
            </p:cNvPicPr>
            <p:nvPr/>
          </p:nvPicPr>
          <p:blipFill>
            <a:blip r:embed="rId4">
              <a:extLst/>
            </a:blip>
            <a:stretch>
              <a:fillRect/>
            </a:stretch>
          </p:blipFill>
          <p:spPr>
            <a:xfrm>
              <a:off x="2258610" y="2136524"/>
              <a:ext cx="3465845" cy="3465844"/>
            </a:xfrm>
            <a:prstGeom prst="rect">
              <a:avLst/>
            </a:prstGeom>
            <a:ln w="12700" cap="flat">
              <a:noFill/>
              <a:miter lim="400000"/>
            </a:ln>
            <a:effectLst/>
          </p:spPr>
        </p:pic>
      </p:grpSp>
      <p:grpSp>
        <p:nvGrpSpPr>
          <p:cNvPr id="314" name="Groupe"/>
          <p:cNvGrpSpPr/>
          <p:nvPr/>
        </p:nvGrpSpPr>
        <p:grpSpPr>
          <a:xfrm>
            <a:off x="9517218" y="4399113"/>
            <a:ext cx="5349565" cy="5185942"/>
            <a:chOff x="0" y="0"/>
            <a:chExt cx="5349563" cy="5185941"/>
          </a:xfrm>
        </p:grpSpPr>
        <p:sp>
          <p:nvSpPr>
            <p:cNvPr id="312" name="Shape 149"/>
            <p:cNvSpPr/>
            <p:nvPr/>
          </p:nvSpPr>
          <p:spPr>
            <a:xfrm>
              <a:off x="0" y="0"/>
              <a:ext cx="5349564" cy="5185942"/>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313" name="Image" descr="Image"/>
            <p:cNvPicPr>
              <a:picLocks noChangeAspect="1"/>
            </p:cNvPicPr>
            <p:nvPr/>
          </p:nvPicPr>
          <p:blipFill>
            <a:blip r:embed="rId5">
              <a:extLst/>
            </a:blip>
            <a:stretch>
              <a:fillRect/>
            </a:stretch>
          </p:blipFill>
          <p:spPr>
            <a:xfrm>
              <a:off x="793313" y="711502"/>
              <a:ext cx="3762938" cy="3762937"/>
            </a:xfrm>
            <a:prstGeom prst="rect">
              <a:avLst/>
            </a:prstGeom>
            <a:ln w="12700" cap="flat">
              <a:noFill/>
              <a:miter lim="400000"/>
            </a:ln>
            <a:effectLst/>
          </p:spPr>
        </p:pic>
      </p:grpSp>
      <p:grpSp>
        <p:nvGrpSpPr>
          <p:cNvPr id="317" name="Groupe"/>
          <p:cNvGrpSpPr/>
          <p:nvPr/>
        </p:nvGrpSpPr>
        <p:grpSpPr>
          <a:xfrm>
            <a:off x="658795" y="3122637"/>
            <a:ext cx="7983066" cy="7738894"/>
            <a:chOff x="0" y="0"/>
            <a:chExt cx="7983064" cy="7738892"/>
          </a:xfrm>
        </p:grpSpPr>
        <p:sp>
          <p:nvSpPr>
            <p:cNvPr id="315" name="Shape 149"/>
            <p:cNvSpPr/>
            <p:nvPr/>
          </p:nvSpPr>
          <p:spPr>
            <a:xfrm>
              <a:off x="0" y="0"/>
              <a:ext cx="7983065" cy="7738893"/>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316" name="image10.png" descr="image10.png"/>
            <p:cNvPicPr>
              <a:picLocks noChangeAspect="1"/>
            </p:cNvPicPr>
            <p:nvPr/>
          </p:nvPicPr>
          <p:blipFill>
            <a:blip r:embed="rId6">
              <a:extLst/>
            </a:blip>
            <a:stretch>
              <a:fillRect/>
            </a:stretch>
          </p:blipFill>
          <p:spPr>
            <a:xfrm rot="38163">
              <a:off x="2449503" y="1278807"/>
              <a:ext cx="3084059" cy="5181279"/>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9" name="Ligne" descr="Ligne"/>
          <p:cNvPicPr>
            <a:picLocks noChangeAspect="1"/>
          </p:cNvPicPr>
          <p:nvPr/>
        </p:nvPicPr>
        <p:blipFill>
          <a:blip r:embed="rId2">
            <a:extLst/>
          </a:blip>
          <a:stretch>
            <a:fillRect/>
          </a:stretch>
        </p:blipFill>
        <p:spPr>
          <a:xfrm rot="16200000">
            <a:off x="6001297" y="6853441"/>
            <a:ext cx="12417389" cy="277286"/>
          </a:xfrm>
          <a:prstGeom prst="rect">
            <a:avLst/>
          </a:prstGeom>
          <a:ln w="12700">
            <a:miter lim="400000"/>
          </a:ln>
        </p:spPr>
      </p:pic>
      <p:grpSp>
        <p:nvGrpSpPr>
          <p:cNvPr id="322" name="Groupe"/>
          <p:cNvGrpSpPr/>
          <p:nvPr/>
        </p:nvGrpSpPr>
        <p:grpSpPr>
          <a:xfrm>
            <a:off x="15778122" y="3122637"/>
            <a:ext cx="7983065" cy="7738894"/>
            <a:chOff x="0" y="0"/>
            <a:chExt cx="7983064" cy="7738892"/>
          </a:xfrm>
        </p:grpSpPr>
        <p:sp>
          <p:nvSpPr>
            <p:cNvPr id="320" name="Shape 149"/>
            <p:cNvSpPr/>
            <p:nvPr/>
          </p:nvSpPr>
          <p:spPr>
            <a:xfrm>
              <a:off x="0" y="0"/>
              <a:ext cx="7983065" cy="7738893"/>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321" name="Image" descr="Image"/>
            <p:cNvPicPr>
              <a:picLocks noChangeAspect="1"/>
            </p:cNvPicPr>
            <p:nvPr/>
          </p:nvPicPr>
          <p:blipFill>
            <a:blip r:embed="rId4">
              <a:extLst/>
            </a:blip>
            <a:stretch>
              <a:fillRect/>
            </a:stretch>
          </p:blipFill>
          <p:spPr>
            <a:xfrm>
              <a:off x="2258610" y="2136524"/>
              <a:ext cx="3465845" cy="3465844"/>
            </a:xfrm>
            <a:prstGeom prst="rect">
              <a:avLst/>
            </a:prstGeom>
            <a:ln w="12700" cap="flat">
              <a:noFill/>
              <a:miter lim="400000"/>
            </a:ln>
            <a:effectLst/>
          </p:spPr>
        </p:pic>
      </p:grpSp>
      <p:grpSp>
        <p:nvGrpSpPr>
          <p:cNvPr id="329" name="Groupe"/>
          <p:cNvGrpSpPr/>
          <p:nvPr/>
        </p:nvGrpSpPr>
        <p:grpSpPr>
          <a:xfrm>
            <a:off x="8975737" y="3856753"/>
            <a:ext cx="6468509" cy="6270662"/>
            <a:chOff x="0" y="0"/>
            <a:chExt cx="6468508" cy="6270661"/>
          </a:xfrm>
        </p:grpSpPr>
        <p:sp>
          <p:nvSpPr>
            <p:cNvPr id="323" name="Shape 149"/>
            <p:cNvSpPr/>
            <p:nvPr/>
          </p:nvSpPr>
          <p:spPr>
            <a:xfrm>
              <a:off x="0" y="0"/>
              <a:ext cx="6468509" cy="6270662"/>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324" name="Image" descr="Image"/>
            <p:cNvPicPr>
              <a:picLocks noChangeAspect="1"/>
            </p:cNvPicPr>
            <p:nvPr/>
          </p:nvPicPr>
          <p:blipFill>
            <a:blip r:embed="rId5">
              <a:extLst/>
            </a:blip>
            <a:stretch>
              <a:fillRect/>
            </a:stretch>
          </p:blipFill>
          <p:spPr>
            <a:xfrm>
              <a:off x="2807000" y="1631536"/>
              <a:ext cx="3220743" cy="3564648"/>
            </a:xfrm>
            <a:prstGeom prst="rect">
              <a:avLst/>
            </a:prstGeom>
            <a:ln w="12700" cap="flat">
              <a:noFill/>
              <a:miter lim="400000"/>
            </a:ln>
            <a:effectLst/>
          </p:spPr>
        </p:pic>
        <p:pic>
          <p:nvPicPr>
            <p:cNvPr id="325" name="Image" descr="Image"/>
            <p:cNvPicPr>
              <a:picLocks noChangeAspect="1"/>
            </p:cNvPicPr>
            <p:nvPr/>
          </p:nvPicPr>
          <p:blipFill>
            <a:blip r:embed="rId6">
              <a:extLst/>
            </a:blip>
            <a:stretch>
              <a:fillRect/>
            </a:stretch>
          </p:blipFill>
          <p:spPr>
            <a:xfrm rot="1705173">
              <a:off x="674178" y="1431637"/>
              <a:ext cx="1627471" cy="2311354"/>
            </a:xfrm>
            <a:prstGeom prst="rect">
              <a:avLst/>
            </a:prstGeom>
            <a:ln w="12700" cap="flat">
              <a:noFill/>
              <a:miter lim="400000"/>
            </a:ln>
            <a:effectLst/>
          </p:spPr>
        </p:pic>
        <p:grpSp>
          <p:nvGrpSpPr>
            <p:cNvPr id="328" name="Groupe"/>
            <p:cNvGrpSpPr/>
            <p:nvPr/>
          </p:nvGrpSpPr>
          <p:grpSpPr>
            <a:xfrm>
              <a:off x="442355" y="1623077"/>
              <a:ext cx="2091118" cy="1928474"/>
              <a:chOff x="16010" y="0"/>
              <a:chExt cx="2091117" cy="1928472"/>
            </a:xfrm>
          </p:grpSpPr>
          <p:sp>
            <p:nvSpPr>
              <p:cNvPr id="326" name="Ligne"/>
              <p:cNvSpPr/>
              <p:nvPr/>
            </p:nvSpPr>
            <p:spPr>
              <a:xfrm flipV="1">
                <a:off x="16010" y="-1"/>
                <a:ext cx="1896453" cy="1928474"/>
              </a:xfrm>
              <a:prstGeom prst="line">
                <a:avLst/>
              </a:prstGeom>
              <a:noFill/>
              <a:ln w="152400" cap="flat">
                <a:solidFill>
                  <a:srgbClr val="000000"/>
                </a:solidFill>
                <a:prstDash val="solid"/>
                <a:miter lim="400000"/>
              </a:ln>
              <a:effectLst/>
            </p:spPr>
            <p:txBody>
              <a:bodyPr wrap="square" lIns="0" tIns="0" rIns="0" bIns="0" numCol="1" anchor="ctr">
                <a:noAutofit/>
              </a:bodyPr>
              <a:lstStyle/>
              <a:p>
                <a:pPr>
                  <a:defRPr b="0" sz="3200">
                    <a:solidFill>
                      <a:srgbClr val="FFFFFF"/>
                    </a:solidFill>
                    <a:latin typeface="+mn-lt"/>
                    <a:ea typeface="+mn-ea"/>
                    <a:cs typeface="+mn-cs"/>
                    <a:sym typeface="Helvetica Neue Medium"/>
                  </a:defRPr>
                </a:pPr>
              </a:p>
            </p:txBody>
          </p:sp>
          <p:sp>
            <p:nvSpPr>
              <p:cNvPr id="327" name="Ligne"/>
              <p:cNvSpPr/>
              <p:nvPr/>
            </p:nvSpPr>
            <p:spPr>
              <a:xfrm flipH="1" flipV="1">
                <a:off x="210675" y="-1"/>
                <a:ext cx="1896453" cy="1928474"/>
              </a:xfrm>
              <a:prstGeom prst="line">
                <a:avLst/>
              </a:prstGeom>
              <a:noFill/>
              <a:ln w="152400" cap="flat">
                <a:solidFill>
                  <a:srgbClr val="000000"/>
                </a:solidFill>
                <a:prstDash val="solid"/>
                <a:miter lim="400000"/>
              </a:ln>
              <a:effectLst/>
            </p:spPr>
            <p:txBody>
              <a:bodyPr wrap="square" lIns="0" tIns="0" rIns="0" bIns="0" numCol="1" anchor="ctr">
                <a:noAutofit/>
              </a:bodyPr>
              <a:lstStyle/>
              <a:p>
                <a:pPr>
                  <a:defRPr b="0" sz="3200">
                    <a:solidFill>
                      <a:srgbClr val="FFFFFF"/>
                    </a:solidFill>
                    <a:latin typeface="+mn-lt"/>
                    <a:ea typeface="+mn-ea"/>
                    <a:cs typeface="+mn-cs"/>
                    <a:sym typeface="Helvetica Neue Medium"/>
                  </a:defRPr>
                </a:pPr>
              </a:p>
            </p:txBody>
          </p:sp>
        </p:grpSp>
      </p:grpSp>
      <p:grpSp>
        <p:nvGrpSpPr>
          <p:cNvPr id="332" name="Groupe"/>
          <p:cNvGrpSpPr/>
          <p:nvPr/>
        </p:nvGrpSpPr>
        <p:grpSpPr>
          <a:xfrm>
            <a:off x="658795" y="3122637"/>
            <a:ext cx="7983066" cy="7738894"/>
            <a:chOff x="0" y="0"/>
            <a:chExt cx="7983064" cy="7738892"/>
          </a:xfrm>
        </p:grpSpPr>
        <p:sp>
          <p:nvSpPr>
            <p:cNvPr id="330" name="Shape 149"/>
            <p:cNvSpPr/>
            <p:nvPr/>
          </p:nvSpPr>
          <p:spPr>
            <a:xfrm>
              <a:off x="0" y="0"/>
              <a:ext cx="7983065" cy="7738893"/>
            </a:xfrm>
            <a:prstGeom prst="roundRect">
              <a:avLst>
                <a:gd name="adj" fmla="val 12867"/>
              </a:avLst>
            </a:prstGeom>
            <a:blipFill rotWithShape="1">
              <a:blip r:embed="rId3"/>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a:defRPr b="0" sz="3200">
                  <a:solidFill>
                    <a:srgbClr val="FFFFFF"/>
                  </a:solidFill>
                  <a:latin typeface="Helvetica Light"/>
                  <a:ea typeface="Helvetica Light"/>
                  <a:cs typeface="Helvetica Light"/>
                  <a:sym typeface="Helvetica Light"/>
                </a:defRPr>
              </a:pPr>
            </a:p>
          </p:txBody>
        </p:sp>
        <p:pic>
          <p:nvPicPr>
            <p:cNvPr id="331" name="image10.png" descr="image10.png"/>
            <p:cNvPicPr>
              <a:picLocks noChangeAspect="1"/>
            </p:cNvPicPr>
            <p:nvPr/>
          </p:nvPicPr>
          <p:blipFill>
            <a:blip r:embed="rId7">
              <a:extLst/>
            </a:blip>
            <a:stretch>
              <a:fillRect/>
            </a:stretch>
          </p:blipFill>
          <p:spPr>
            <a:xfrm rot="38163">
              <a:off x="2449503" y="1278807"/>
              <a:ext cx="3084059" cy="5181279"/>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4"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335" name="Image" descr="Image"/>
          <p:cNvPicPr>
            <a:picLocks noChangeAspect="1"/>
          </p:cNvPicPr>
          <p:nvPr/>
        </p:nvPicPr>
        <p:blipFill>
          <a:blip r:embed="rId3">
            <a:extLst/>
          </a:blip>
          <a:stretch>
            <a:fillRect/>
          </a:stretch>
        </p:blipFill>
        <p:spPr>
          <a:xfrm>
            <a:off x="5146075" y="2454298"/>
            <a:ext cx="14091850" cy="8807404"/>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338" name="Pont fin.m4v" descr="Pont fin.m4v"/>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1393010" y="6074910"/>
            <a:ext cx="571501" cy="571501"/>
          </a:xfrm>
          <a:prstGeom prst="rect">
            <a:avLst/>
          </a:prstGeom>
          <a:ln w="12700">
            <a:miter lim="400000"/>
          </a:ln>
        </p:spPr>
      </p:pic>
      <p:pic>
        <p:nvPicPr>
          <p:cNvPr id="339" name="Image" descr="Image"/>
          <p:cNvPicPr>
            <a:picLocks noChangeAspect="1"/>
          </p:cNvPicPr>
          <p:nvPr/>
        </p:nvPicPr>
        <p:blipFill>
          <a:blip r:embed="rId6">
            <a:extLst/>
          </a:blip>
          <a:srcRect l="6055" t="0" r="4368" b="7979"/>
          <a:stretch>
            <a:fillRect/>
          </a:stretch>
        </p:blipFill>
        <p:spPr>
          <a:xfrm>
            <a:off x="8047235" y="2661443"/>
            <a:ext cx="8289333" cy="8392987"/>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0933332" fill="hold"/>
                                        <p:tgtEl>
                                          <p:spTgt spid="33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3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grpSp>
        <p:nvGrpSpPr>
          <p:cNvPr id="344" name="Groupe"/>
          <p:cNvGrpSpPr/>
          <p:nvPr/>
        </p:nvGrpSpPr>
        <p:grpSpPr>
          <a:xfrm>
            <a:off x="6591615" y="1973236"/>
            <a:ext cx="11200770" cy="9769528"/>
            <a:chOff x="0" y="0"/>
            <a:chExt cx="11200769" cy="9769526"/>
          </a:xfrm>
        </p:grpSpPr>
        <p:pic>
          <p:nvPicPr>
            <p:cNvPr id="342" name="Image" descr="Image"/>
            <p:cNvPicPr>
              <a:picLocks noChangeAspect="1"/>
            </p:cNvPicPr>
            <p:nvPr/>
          </p:nvPicPr>
          <p:blipFill>
            <a:blip r:embed="rId3">
              <a:extLst/>
            </a:blip>
            <a:stretch>
              <a:fillRect/>
            </a:stretch>
          </p:blipFill>
          <p:spPr>
            <a:xfrm>
              <a:off x="0" y="0"/>
              <a:ext cx="11200770" cy="9769527"/>
            </a:xfrm>
            <a:prstGeom prst="rect">
              <a:avLst/>
            </a:prstGeom>
            <a:ln w="12700" cap="flat">
              <a:noFill/>
              <a:miter lim="400000"/>
            </a:ln>
            <a:effectLst/>
          </p:spPr>
        </p:pic>
        <p:sp>
          <p:nvSpPr>
            <p:cNvPr id="343" name="- 20%"/>
            <p:cNvSpPr txBox="1"/>
            <p:nvPr/>
          </p:nvSpPr>
          <p:spPr>
            <a:xfrm>
              <a:off x="3609042" y="3990442"/>
              <a:ext cx="3982685" cy="178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0" sz="9000">
                  <a:latin typeface="Futura Bold"/>
                  <a:ea typeface="Futura Bold"/>
                  <a:cs typeface="Futura Bold"/>
                  <a:sym typeface="Futura Bold"/>
                </a:defRPr>
              </a:lvl1pPr>
            </a:lstStyle>
            <a:p>
              <a:pPr/>
              <a:r>
                <a:t>- 20%</a:t>
              </a:r>
            </a:p>
          </p:txBody>
        </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Shape 149"/>
          <p:cNvSpPr/>
          <p:nvPr/>
        </p:nvSpPr>
        <p:spPr>
          <a:xfrm>
            <a:off x="5602551" y="470098"/>
            <a:ext cx="13178898" cy="12775804"/>
          </a:xfrm>
          <a:prstGeom prst="roundRect">
            <a:avLst>
              <a:gd name="adj" fmla="val 12867"/>
            </a:avLst>
          </a:prstGeom>
          <a:blipFill>
            <a:blip r:embed="rId2"/>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defRPr b="0" sz="3200">
                <a:solidFill>
                  <a:srgbClr val="FFFFFF"/>
                </a:solidFill>
                <a:latin typeface="Helvetica Light"/>
                <a:ea typeface="Helvetica Light"/>
                <a:cs typeface="Helvetica Light"/>
                <a:sym typeface="Helvetica Light"/>
              </a:defRPr>
            </a:pPr>
          </a:p>
        </p:txBody>
      </p:sp>
      <p:pic>
        <p:nvPicPr>
          <p:cNvPr id="347" name="Image" descr="Image"/>
          <p:cNvPicPr>
            <a:picLocks noChangeAspect="1"/>
          </p:cNvPicPr>
          <p:nvPr/>
        </p:nvPicPr>
        <p:blipFill>
          <a:blip r:embed="rId3">
            <a:extLst/>
          </a:blip>
          <a:stretch>
            <a:fillRect/>
          </a:stretch>
        </p:blipFill>
        <p:spPr>
          <a:xfrm>
            <a:off x="6366656" y="1536283"/>
            <a:ext cx="11691578" cy="8184105"/>
          </a:xfrm>
          <a:prstGeom prst="rect">
            <a:avLst/>
          </a:prstGeom>
          <a:ln w="12700">
            <a:miter lim="400000"/>
          </a:ln>
        </p:spPr>
      </p:pic>
      <p:sp>
        <p:nvSpPr>
          <p:cNvPr id="348" name="Rectangle aux angles arrondis"/>
          <p:cNvSpPr/>
          <p:nvPr/>
        </p:nvSpPr>
        <p:spPr>
          <a:xfrm>
            <a:off x="6107945" y="1191677"/>
            <a:ext cx="12168110" cy="8873172"/>
          </a:xfrm>
          <a:prstGeom prst="roundRect">
            <a:avLst>
              <a:gd name="adj" fmla="val 10867"/>
            </a:avLst>
          </a:prstGeom>
          <a:ln w="698500">
            <a:solidFill>
              <a:srgbClr val="2E7DAD"/>
            </a:solidFill>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49" name="Merci de votre attention !"/>
          <p:cNvSpPr txBox="1"/>
          <p:nvPr/>
        </p:nvSpPr>
        <p:spPr>
          <a:xfrm>
            <a:off x="7361001" y="11051367"/>
            <a:ext cx="9661998" cy="1092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6700">
                <a:latin typeface="Roboto Bold"/>
                <a:ea typeface="Roboto Bold"/>
                <a:cs typeface="Roboto Bold"/>
                <a:sym typeface="Roboto Bold"/>
              </a:defRPr>
            </a:lvl1pPr>
          </a:lstStyle>
          <a:p>
            <a:pPr/>
            <a:r>
              <a:t>Merci de votre attention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